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92_97EA1DDC.xml" ContentType="application/vnd.ms-powerpoint.comments+xml"/>
  <Override PartName="/ppt/notesSlides/notesSlide2.xml" ContentType="application/vnd.openxmlformats-officedocument.presentationml.notesSlide+xml"/>
  <Override PartName="/ppt/comments/modernComment_193_90C666FA.xml" ContentType="application/vnd.ms-powerpoint.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99_870E3466.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9C_A0B8F04A.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93" r:id="rId5"/>
    <p:sldMasterId id="2147483751" r:id="rId6"/>
  </p:sldMasterIdLst>
  <p:notesMasterIdLst>
    <p:notesMasterId r:id="rId36"/>
  </p:notesMasterIdLst>
  <p:handoutMasterIdLst>
    <p:handoutMasterId r:id="rId37"/>
  </p:handoutMasterIdLst>
  <p:sldIdLst>
    <p:sldId id="386" r:id="rId7"/>
    <p:sldId id="401" r:id="rId8"/>
    <p:sldId id="413" r:id="rId9"/>
    <p:sldId id="414" r:id="rId10"/>
    <p:sldId id="415" r:id="rId11"/>
    <p:sldId id="416" r:id="rId12"/>
    <p:sldId id="396" r:id="rId13"/>
    <p:sldId id="397" r:id="rId14"/>
    <p:sldId id="398" r:id="rId15"/>
    <p:sldId id="399" r:id="rId16"/>
    <p:sldId id="400" r:id="rId17"/>
    <p:sldId id="402" r:id="rId18"/>
    <p:sldId id="403" r:id="rId19"/>
    <p:sldId id="404" r:id="rId20"/>
    <p:sldId id="408" r:id="rId21"/>
    <p:sldId id="410" r:id="rId22"/>
    <p:sldId id="409" r:id="rId23"/>
    <p:sldId id="405" r:id="rId24"/>
    <p:sldId id="407" r:id="rId25"/>
    <p:sldId id="411" r:id="rId26"/>
    <p:sldId id="412" r:id="rId27"/>
    <p:sldId id="276" r:id="rId28"/>
    <p:sldId id="424" r:id="rId29"/>
    <p:sldId id="420" r:id="rId30"/>
    <p:sldId id="421" r:id="rId31"/>
    <p:sldId id="417" r:id="rId32"/>
    <p:sldId id="418" r:id="rId33"/>
    <p:sldId id="419" r:id="rId34"/>
    <p:sldId id="42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55247D-91FD-6FD1-2D01-369286E39883}" name="Ilaria  Bonavita" initials="IB" userId="S::ilaria.bonavita@trilateralresearch.com::21d4f962-5d7c-443e-a4e0-a1751af90774" providerId="AD"/>
  <p188:author id="{BB2D1ED4-2C8E-6F98-F8FD-E44C5CF1D633}" name="Zachary Goldberg" initials="ZG" userId="S::zachary.goldberg@trilateralresearch.com::3b3fb667-a3d3-48a8-8e30-92c6e612ab3a" providerId="AD"/>
  <p188:author id="{F601DFD9-B5C9-B79B-2805-039E0498FD98}" name="Aneeq Rehman" initials="AR" userId="S::aneeq.rehman@trilateralresearch.com::d0f25c0d-e610-4858-9a6f-61a42520ca06" providerId="AD"/>
  <p188:author id="{9DDA56FF-235E-FB1F-0B04-2DB675D0536C}" name="Anita Nandi" initials="AN" userId="S::anita.nandi@trilateralresearch.com::4aae8561-53fc-40c3-918a-28d00535082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5416C"/>
    <a:srgbClr val="3990E3"/>
    <a:srgbClr val="169DD9"/>
    <a:srgbClr val="E8F6FC"/>
    <a:srgbClr val="919191"/>
    <a:srgbClr val="2B569C"/>
    <a:srgbClr val="E4F5FD"/>
    <a:srgbClr val="2F5382"/>
    <a:srgbClr val="005FA4"/>
    <a:srgbClr val="0099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55265-FAE0-BF14-9EC3-1A25F20D89D4}" v="1760" dt="2022-10-20T15:56:50.363"/>
    <p1510:client id="{35DE7470-5E42-913D-4914-E644C227CEB4}" v="17" dt="2022-10-17T11:45:02.312"/>
    <p1510:client id="{3E9F8D33-02B0-B5C9-4C26-48CDE9648F72}" v="14" dt="2022-10-19T15:13:19.737"/>
    <p1510:client id="{84E1DEF1-3465-2BBB-100A-20A5B7956E9E}" v="3" dt="2022-10-14T14:38:30.834"/>
    <p1510:client id="{87C1067A-302D-BF43-47B8-046EF5AE6AE8}" v="29" dt="2022-10-18T08:02:20.720"/>
    <p1510:client id="{92C94B5E-A8A3-3FA4-04A9-452EAA861E81}" v="2" dt="2022-10-17T11:37:49.246"/>
    <p1510:client id="{A6F3BA23-C6E1-3D0A-202F-5FA2E86C2C4C}" v="833" dt="2022-10-19T13:37:15.570"/>
    <p1510:client id="{E56ACA3E-CF44-525C-7A52-F50D452222B6}" v="1516" dt="2022-10-17T15:11:52.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y Goldberg" userId="S::zachary.goldberg@trilateralresearch.com::3b3fb667-a3d3-48a8-8e30-92c6e612ab3a" providerId="AD" clId="Web-{92C94B5E-A8A3-3FA4-04A9-452EAA861E81}"/>
    <pc:docChg chg="mod">
      <pc:chgData name="Zachary Goldberg" userId="S::zachary.goldberg@trilateralresearch.com::3b3fb667-a3d3-48a8-8e30-92c6e612ab3a" providerId="AD" clId="Web-{92C94B5E-A8A3-3FA4-04A9-452EAA861E81}" dt="2022-10-17T11:37:49.246" v="1"/>
      <pc:docMkLst>
        <pc:docMk/>
      </pc:docMkLst>
      <pc:sldChg chg="modCm">
        <pc:chgData name="Zachary Goldberg" userId="S::zachary.goldberg@trilateralresearch.com::3b3fb667-a3d3-48a8-8e30-92c6e612ab3a" providerId="AD" clId="Web-{92C94B5E-A8A3-3FA4-04A9-452EAA861E81}" dt="2022-10-17T11:37:49.246" v="1"/>
        <pc:sldMkLst>
          <pc:docMk/>
          <pc:sldMk cId="2428921594" sldId="403"/>
        </pc:sldMkLst>
      </pc:sldChg>
    </pc:docChg>
  </pc:docChgLst>
  <pc:docChgLst>
    <pc:chgData name="Aneeq Rehman" userId="S::aneeq.rehman@trilateralresearch.com::d0f25c0d-e610-4858-9a6f-61a42520ca06" providerId="AD" clId="Web-{A6F3BA23-C6E1-3D0A-202F-5FA2E86C2C4C}"/>
    <pc:docChg chg="delSld modSld">
      <pc:chgData name="Aneeq Rehman" userId="S::aneeq.rehman@trilateralresearch.com::d0f25c0d-e610-4858-9a6f-61a42520ca06" providerId="AD" clId="Web-{A6F3BA23-C6E1-3D0A-202F-5FA2E86C2C4C}" dt="2022-10-19T13:37:15.570" v="5395"/>
      <pc:docMkLst>
        <pc:docMk/>
      </pc:docMkLst>
      <pc:sldChg chg="modSp modNotes">
        <pc:chgData name="Aneeq Rehman" userId="S::aneeq.rehman@trilateralresearch.com::d0f25c0d-e610-4858-9a6f-61a42520ca06" providerId="AD" clId="Web-{A6F3BA23-C6E1-3D0A-202F-5FA2E86C2C4C}" dt="2022-10-19T10:00:48.197" v="998"/>
        <pc:sldMkLst>
          <pc:docMk/>
          <pc:sldMk cId="1858166846" sldId="404"/>
        </pc:sldMkLst>
        <pc:graphicFrameChg chg="modGraphic">
          <ac:chgData name="Aneeq Rehman" userId="S::aneeq.rehman@trilateralresearch.com::d0f25c0d-e610-4858-9a6f-61a42520ca06" providerId="AD" clId="Web-{A6F3BA23-C6E1-3D0A-202F-5FA2E86C2C4C}" dt="2022-10-19T09:42:24.081" v="547" actId="20577"/>
          <ac:graphicFrameMkLst>
            <pc:docMk/>
            <pc:sldMk cId="1858166846" sldId="404"/>
            <ac:graphicFrameMk id="5" creationId="{E2DC9DFE-0857-C3BE-730E-3E86163B6A61}"/>
          </ac:graphicFrameMkLst>
        </pc:graphicFrameChg>
      </pc:sldChg>
      <pc:sldChg chg="modNotes">
        <pc:chgData name="Aneeq Rehman" userId="S::aneeq.rehman@trilateralresearch.com::d0f25c0d-e610-4858-9a6f-61a42520ca06" providerId="AD" clId="Web-{A6F3BA23-C6E1-3D0A-202F-5FA2E86C2C4C}" dt="2022-10-19T12:43:34.103" v="3378"/>
        <pc:sldMkLst>
          <pc:docMk/>
          <pc:sldMk cId="245779128" sldId="405"/>
        </pc:sldMkLst>
      </pc:sldChg>
      <pc:sldChg chg="del">
        <pc:chgData name="Aneeq Rehman" userId="S::aneeq.rehman@trilateralresearch.com::d0f25c0d-e610-4858-9a6f-61a42520ca06" providerId="AD" clId="Web-{A6F3BA23-C6E1-3D0A-202F-5FA2E86C2C4C}" dt="2022-10-19T12:42:00.398" v="3338"/>
        <pc:sldMkLst>
          <pc:docMk/>
          <pc:sldMk cId="321506275" sldId="406"/>
        </pc:sldMkLst>
      </pc:sldChg>
      <pc:sldChg chg="modNotes">
        <pc:chgData name="Aneeq Rehman" userId="S::aneeq.rehman@trilateralresearch.com::d0f25c0d-e610-4858-9a6f-61a42520ca06" providerId="AD" clId="Web-{A6F3BA23-C6E1-3D0A-202F-5FA2E86C2C4C}" dt="2022-10-19T12:59:39.923" v="3727"/>
        <pc:sldMkLst>
          <pc:docMk/>
          <pc:sldMk cId="845036012" sldId="407"/>
        </pc:sldMkLst>
      </pc:sldChg>
      <pc:sldChg chg="addSp delSp modSp modNotes">
        <pc:chgData name="Aneeq Rehman" userId="S::aneeq.rehman@trilateralresearch.com::d0f25c0d-e610-4858-9a6f-61a42520ca06" providerId="AD" clId="Web-{A6F3BA23-C6E1-3D0A-202F-5FA2E86C2C4C}" dt="2022-10-19T11:57:01.928" v="2185"/>
        <pc:sldMkLst>
          <pc:docMk/>
          <pc:sldMk cId="2773358610" sldId="408"/>
        </pc:sldMkLst>
        <pc:spChg chg="add mod">
          <ac:chgData name="Aneeq Rehman" userId="S::aneeq.rehman@trilateralresearch.com::d0f25c0d-e610-4858-9a6f-61a42520ca06" providerId="AD" clId="Web-{A6F3BA23-C6E1-3D0A-202F-5FA2E86C2C4C}" dt="2022-10-19T10:24:53.403" v="1364" actId="1076"/>
          <ac:spMkLst>
            <pc:docMk/>
            <pc:sldMk cId="2773358610" sldId="408"/>
            <ac:spMk id="4" creationId="{C6767BB8-B5B6-53CE-4655-E5F211070E9F}"/>
          </ac:spMkLst>
        </pc:spChg>
        <pc:spChg chg="del">
          <ac:chgData name="Aneeq Rehman" userId="S::aneeq.rehman@trilateralresearch.com::d0f25c0d-e610-4858-9a6f-61a42520ca06" providerId="AD" clId="Web-{A6F3BA23-C6E1-3D0A-202F-5FA2E86C2C4C}" dt="2022-10-19T10:23:41.135" v="1348"/>
          <ac:spMkLst>
            <pc:docMk/>
            <pc:sldMk cId="2773358610" sldId="408"/>
            <ac:spMk id="10" creationId="{811E2412-F603-D0CD-6399-43A338D9460C}"/>
          </ac:spMkLst>
        </pc:spChg>
        <pc:spChg chg="mod">
          <ac:chgData name="Aneeq Rehman" userId="S::aneeq.rehman@trilateralresearch.com::d0f25c0d-e610-4858-9a6f-61a42520ca06" providerId="AD" clId="Web-{A6F3BA23-C6E1-3D0A-202F-5FA2E86C2C4C}" dt="2022-10-19T10:45:39.055" v="1567" actId="20577"/>
          <ac:spMkLst>
            <pc:docMk/>
            <pc:sldMk cId="2773358610" sldId="408"/>
            <ac:spMk id="14" creationId="{2FFE5B80-AFD6-9440-F07E-7F104598D33A}"/>
          </ac:spMkLst>
        </pc:spChg>
        <pc:picChg chg="add mod">
          <ac:chgData name="Aneeq Rehman" userId="S::aneeq.rehman@trilateralresearch.com::d0f25c0d-e610-4858-9a6f-61a42520ca06" providerId="AD" clId="Web-{A6F3BA23-C6E1-3D0A-202F-5FA2E86C2C4C}" dt="2022-10-19T10:24:03.761" v="1352" actId="1076"/>
          <ac:picMkLst>
            <pc:docMk/>
            <pc:sldMk cId="2773358610" sldId="408"/>
            <ac:picMk id="3" creationId="{588C34EE-2A27-A067-C134-9ABA837AD378}"/>
          </ac:picMkLst>
        </pc:picChg>
        <pc:picChg chg="del">
          <ac:chgData name="Aneeq Rehman" userId="S::aneeq.rehman@trilateralresearch.com::d0f25c0d-e610-4858-9a6f-61a42520ca06" providerId="AD" clId="Web-{A6F3BA23-C6E1-3D0A-202F-5FA2E86C2C4C}" dt="2022-10-19T10:23:38.853" v="1347"/>
          <ac:picMkLst>
            <pc:docMk/>
            <pc:sldMk cId="2773358610" sldId="408"/>
            <ac:picMk id="9" creationId="{F17C069D-A6E3-6BD0-06FB-0D46E250B8B1}"/>
          </ac:picMkLst>
        </pc:picChg>
      </pc:sldChg>
      <pc:sldChg chg="modNotes">
        <pc:chgData name="Aneeq Rehman" userId="S::aneeq.rehman@trilateralresearch.com::d0f25c0d-e610-4858-9a6f-61a42520ca06" providerId="AD" clId="Web-{A6F3BA23-C6E1-3D0A-202F-5FA2E86C2C4C}" dt="2022-10-19T12:06:38.192" v="2275"/>
        <pc:sldMkLst>
          <pc:docMk/>
          <pc:sldMk cId="2265855078" sldId="409"/>
        </pc:sldMkLst>
      </pc:sldChg>
      <pc:sldChg chg="addSp modSp modNotes">
        <pc:chgData name="Aneeq Rehman" userId="S::aneeq.rehman@trilateralresearch.com::d0f25c0d-e610-4858-9a6f-61a42520ca06" providerId="AD" clId="Web-{A6F3BA23-C6E1-3D0A-202F-5FA2E86C2C4C}" dt="2022-10-19T12:02:51.077" v="2232"/>
        <pc:sldMkLst>
          <pc:docMk/>
          <pc:sldMk cId="2750873068" sldId="410"/>
        </pc:sldMkLst>
        <pc:spChg chg="mod">
          <ac:chgData name="Aneeq Rehman" userId="S::aneeq.rehman@trilateralresearch.com::d0f25c0d-e610-4858-9a6f-61a42520ca06" providerId="AD" clId="Web-{A6F3BA23-C6E1-3D0A-202F-5FA2E86C2C4C}" dt="2022-10-19T12:00:37.199" v="2230" actId="1076"/>
          <ac:spMkLst>
            <pc:docMk/>
            <pc:sldMk cId="2750873068" sldId="410"/>
            <ac:spMk id="2" creationId="{606D52FA-16ED-1F7E-F023-55884B299BBE}"/>
          </ac:spMkLst>
        </pc:spChg>
        <pc:spChg chg="add mod">
          <ac:chgData name="Aneeq Rehman" userId="S::aneeq.rehman@trilateralresearch.com::d0f25c0d-e610-4858-9a6f-61a42520ca06" providerId="AD" clId="Web-{A6F3BA23-C6E1-3D0A-202F-5FA2E86C2C4C}" dt="2022-10-19T12:00:24.886" v="2215" actId="1076"/>
          <ac:spMkLst>
            <pc:docMk/>
            <pc:sldMk cId="2750873068" sldId="410"/>
            <ac:spMk id="3" creationId="{FC028484-DB4B-A204-65DF-51A45EEDC69E}"/>
          </ac:spMkLst>
        </pc:spChg>
        <pc:graphicFrameChg chg="mod modGraphic">
          <ac:chgData name="Aneeq Rehman" userId="S::aneeq.rehman@trilateralresearch.com::d0f25c0d-e610-4858-9a6f-61a42520ca06" providerId="AD" clId="Web-{A6F3BA23-C6E1-3D0A-202F-5FA2E86C2C4C}" dt="2022-10-19T12:00:33.824" v="2229" actId="1076"/>
          <ac:graphicFrameMkLst>
            <pc:docMk/>
            <pc:sldMk cId="2750873068" sldId="410"/>
            <ac:graphicFrameMk id="6" creationId="{79638732-BEF2-A3DB-E25E-46DE450E406B}"/>
          </ac:graphicFrameMkLst>
        </pc:graphicFrameChg>
      </pc:sldChg>
      <pc:sldChg chg="modNotes">
        <pc:chgData name="Aneeq Rehman" userId="S::aneeq.rehman@trilateralresearch.com::d0f25c0d-e610-4858-9a6f-61a42520ca06" providerId="AD" clId="Web-{A6F3BA23-C6E1-3D0A-202F-5FA2E86C2C4C}" dt="2022-10-19T13:29:32.466" v="4683"/>
        <pc:sldMkLst>
          <pc:docMk/>
          <pc:sldMk cId="4224677647" sldId="411"/>
        </pc:sldMkLst>
      </pc:sldChg>
      <pc:sldChg chg="modSp addCm">
        <pc:chgData name="Aneeq Rehman" userId="S::aneeq.rehman@trilateralresearch.com::d0f25c0d-e610-4858-9a6f-61a42520ca06" providerId="AD" clId="Web-{A6F3BA23-C6E1-3D0A-202F-5FA2E86C2C4C}" dt="2022-10-19T13:37:15.570" v="5395"/>
        <pc:sldMkLst>
          <pc:docMk/>
          <pc:sldMk cId="2696474698" sldId="412"/>
        </pc:sldMkLst>
        <pc:spChg chg="mod">
          <ac:chgData name="Aneeq Rehman" userId="S::aneeq.rehman@trilateralresearch.com::d0f25c0d-e610-4858-9a6f-61a42520ca06" providerId="AD" clId="Web-{A6F3BA23-C6E1-3D0A-202F-5FA2E86C2C4C}" dt="2022-10-19T13:29:46.544" v="4685" actId="20577"/>
          <ac:spMkLst>
            <pc:docMk/>
            <pc:sldMk cId="2696474698" sldId="412"/>
            <ac:spMk id="2" creationId="{63F9914E-625B-F3AF-38B1-B30F4233E5D1}"/>
          </ac:spMkLst>
        </pc:spChg>
        <pc:spChg chg="mod">
          <ac:chgData name="Aneeq Rehman" userId="S::aneeq.rehman@trilateralresearch.com::d0f25c0d-e610-4858-9a6f-61a42520ca06" providerId="AD" clId="Web-{A6F3BA23-C6E1-3D0A-202F-5FA2E86C2C4C}" dt="2022-10-19T13:36:59.226" v="5394" actId="20577"/>
          <ac:spMkLst>
            <pc:docMk/>
            <pc:sldMk cId="2696474698" sldId="412"/>
            <ac:spMk id="3" creationId="{93379B61-721F-36CC-C665-2F30C1937786}"/>
          </ac:spMkLst>
        </pc:spChg>
      </pc:sldChg>
    </pc:docChg>
  </pc:docChgLst>
  <pc:docChgLst>
    <pc:chgData name="Anita Nandi" userId="S::anita.nandi@trilateralresearch.com::4aae8561-53fc-40c3-918a-28d005350822" providerId="AD" clId="Web-{33D55265-FAE0-BF14-9EC3-1A25F20D89D4}"/>
    <pc:docChg chg="mod addSld delSld modSld sldOrd">
      <pc:chgData name="Anita Nandi" userId="S::anita.nandi@trilateralresearch.com::4aae8561-53fc-40c3-918a-28d005350822" providerId="AD" clId="Web-{33D55265-FAE0-BF14-9EC3-1A25F20D89D4}" dt="2022-10-20T15:46:00.903" v="1599"/>
      <pc:docMkLst>
        <pc:docMk/>
      </pc:docMkLst>
      <pc:sldChg chg="addSp delSp modSp mod modClrScheme chgLayout">
        <pc:chgData name="Anita Nandi" userId="S::anita.nandi@trilateralresearch.com::4aae8561-53fc-40c3-918a-28d005350822" providerId="AD" clId="Web-{33D55265-FAE0-BF14-9EC3-1A25F20D89D4}" dt="2022-10-17T16:09:32.211" v="706" actId="20577"/>
        <pc:sldMkLst>
          <pc:docMk/>
          <pc:sldMk cId="1943048609" sldId="401"/>
        </pc:sldMkLst>
        <pc:spChg chg="mod">
          <ac:chgData name="Anita Nandi" userId="S::anita.nandi@trilateralresearch.com::4aae8561-53fc-40c3-918a-28d005350822" providerId="AD" clId="Web-{33D55265-FAE0-BF14-9EC3-1A25F20D89D4}" dt="2022-10-17T15:08:40.208" v="433"/>
          <ac:spMkLst>
            <pc:docMk/>
            <pc:sldMk cId="1943048609" sldId="401"/>
            <ac:spMk id="2" creationId="{C22AE966-7DF2-8995-34FC-65A3CA6558A7}"/>
          </ac:spMkLst>
        </pc:spChg>
        <pc:spChg chg="add del mod">
          <ac:chgData name="Anita Nandi" userId="S::anita.nandi@trilateralresearch.com::4aae8561-53fc-40c3-918a-28d005350822" providerId="AD" clId="Web-{33D55265-FAE0-BF14-9EC3-1A25F20D89D4}" dt="2022-10-17T16:09:32.211" v="706" actId="20577"/>
          <ac:spMkLst>
            <pc:docMk/>
            <pc:sldMk cId="1943048609" sldId="401"/>
            <ac:spMk id="3" creationId="{CA0A8A32-B525-4D75-C7A9-F74384DB4833}"/>
          </ac:spMkLst>
        </pc:spChg>
        <pc:graphicFrameChg chg="add del mod">
          <ac:chgData name="Anita Nandi" userId="S::anita.nandi@trilateralresearch.com::4aae8561-53fc-40c3-918a-28d005350822" providerId="AD" clId="Web-{33D55265-FAE0-BF14-9EC3-1A25F20D89D4}" dt="2022-10-17T15:08:40.208" v="433"/>
          <ac:graphicFrameMkLst>
            <pc:docMk/>
            <pc:sldMk cId="1943048609" sldId="401"/>
            <ac:graphicFrameMk id="5" creationId="{D0C8A6BD-EBAD-986A-2621-5DAA5DB2B13C}"/>
          </ac:graphicFrameMkLst>
        </pc:graphicFrameChg>
      </pc:sldChg>
      <pc:sldChg chg="modSp modCm">
        <pc:chgData name="Anita Nandi" userId="S::anita.nandi@trilateralresearch.com::4aae8561-53fc-40c3-918a-28d005350822" providerId="AD" clId="Web-{33D55265-FAE0-BF14-9EC3-1A25F20D89D4}" dt="2022-10-20T15:46:00.903" v="1599"/>
        <pc:sldMkLst>
          <pc:docMk/>
          <pc:sldMk cId="2696474698" sldId="412"/>
        </pc:sldMkLst>
        <pc:spChg chg="mod">
          <ac:chgData name="Anita Nandi" userId="S::anita.nandi@trilateralresearch.com::4aae8561-53fc-40c3-918a-28d005350822" providerId="AD" clId="Web-{33D55265-FAE0-BF14-9EC3-1A25F20D89D4}" dt="2022-10-20T15:45:14.119" v="1597" actId="20577"/>
          <ac:spMkLst>
            <pc:docMk/>
            <pc:sldMk cId="2696474698" sldId="412"/>
            <ac:spMk id="3" creationId="{93379B61-721F-36CC-C665-2F30C1937786}"/>
          </ac:spMkLst>
        </pc:spChg>
      </pc:sldChg>
      <pc:sldChg chg="addSp modSp add replId">
        <pc:chgData name="Anita Nandi" userId="S::anita.nandi@trilateralresearch.com::4aae8561-53fc-40c3-918a-28d005350822" providerId="AD" clId="Web-{33D55265-FAE0-BF14-9EC3-1A25F20D89D4}" dt="2022-10-17T15:12:37.370" v="452" actId="20577"/>
        <pc:sldMkLst>
          <pc:docMk/>
          <pc:sldMk cId="2588312591" sldId="413"/>
        </pc:sldMkLst>
        <pc:spChg chg="mod">
          <ac:chgData name="Anita Nandi" userId="S::anita.nandi@trilateralresearch.com::4aae8561-53fc-40c3-918a-28d005350822" providerId="AD" clId="Web-{33D55265-FAE0-BF14-9EC3-1A25F20D89D4}" dt="2022-10-17T12:43:55.011" v="143" actId="20577"/>
          <ac:spMkLst>
            <pc:docMk/>
            <pc:sldMk cId="2588312591" sldId="413"/>
            <ac:spMk id="2" creationId="{C22AE966-7DF2-8995-34FC-65A3CA6558A7}"/>
          </ac:spMkLst>
        </pc:spChg>
        <pc:spChg chg="mod">
          <ac:chgData name="Anita Nandi" userId="S::anita.nandi@trilateralresearch.com::4aae8561-53fc-40c3-918a-28d005350822" providerId="AD" clId="Web-{33D55265-FAE0-BF14-9EC3-1A25F20D89D4}" dt="2022-10-17T15:12:37.370" v="452" actId="20577"/>
          <ac:spMkLst>
            <pc:docMk/>
            <pc:sldMk cId="2588312591" sldId="413"/>
            <ac:spMk id="3" creationId="{CA0A8A32-B525-4D75-C7A9-F74384DB4833}"/>
          </ac:spMkLst>
        </pc:spChg>
        <pc:spChg chg="add mod">
          <ac:chgData name="Anita Nandi" userId="S::anita.nandi@trilateralresearch.com::4aae8561-53fc-40c3-918a-28d005350822" providerId="AD" clId="Web-{33D55265-FAE0-BF14-9EC3-1A25F20D89D4}" dt="2022-10-17T12:44:00.449" v="144" actId="1076"/>
          <ac:spMkLst>
            <pc:docMk/>
            <pc:sldMk cId="2588312591" sldId="413"/>
            <ac:spMk id="5" creationId="{230E2B9A-CB30-4EAB-C00E-0D414857A254}"/>
          </ac:spMkLst>
        </pc:spChg>
        <pc:spChg chg="add mod">
          <ac:chgData name="Anita Nandi" userId="S::anita.nandi@trilateralresearch.com::4aae8561-53fc-40c3-918a-28d005350822" providerId="AD" clId="Web-{33D55265-FAE0-BF14-9EC3-1A25F20D89D4}" dt="2022-10-17T12:44:46.263" v="167" actId="1076"/>
          <ac:spMkLst>
            <pc:docMk/>
            <pc:sldMk cId="2588312591" sldId="413"/>
            <ac:spMk id="6" creationId="{21247368-385A-16E2-F0D4-630AD0EBF06C}"/>
          </ac:spMkLst>
        </pc:spChg>
      </pc:sldChg>
      <pc:sldChg chg="addSp delSp modSp add mod replId modClrScheme chgLayout">
        <pc:chgData name="Anita Nandi" userId="S::anita.nandi@trilateralresearch.com::4aae8561-53fc-40c3-918a-28d005350822" providerId="AD" clId="Web-{33D55265-FAE0-BF14-9EC3-1A25F20D89D4}" dt="2022-10-17T16:00:36.204" v="652" actId="20577"/>
        <pc:sldMkLst>
          <pc:docMk/>
          <pc:sldMk cId="2164468598" sldId="414"/>
        </pc:sldMkLst>
        <pc:spChg chg="mod">
          <ac:chgData name="Anita Nandi" userId="S::anita.nandi@trilateralresearch.com::4aae8561-53fc-40c3-918a-28d005350822" providerId="AD" clId="Web-{33D55265-FAE0-BF14-9EC3-1A25F20D89D4}" dt="2022-10-17T15:09:26.459" v="434" actId="20577"/>
          <ac:spMkLst>
            <pc:docMk/>
            <pc:sldMk cId="2164468598" sldId="414"/>
            <ac:spMk id="2" creationId="{C22AE966-7DF2-8995-34FC-65A3CA6558A7}"/>
          </ac:spMkLst>
        </pc:spChg>
        <pc:spChg chg="mod">
          <ac:chgData name="Anita Nandi" userId="S::anita.nandi@trilateralresearch.com::4aae8561-53fc-40c3-918a-28d005350822" providerId="AD" clId="Web-{33D55265-FAE0-BF14-9EC3-1A25F20D89D4}" dt="2022-10-17T16:00:36.204" v="652" actId="20577"/>
          <ac:spMkLst>
            <pc:docMk/>
            <pc:sldMk cId="2164468598" sldId="414"/>
            <ac:spMk id="3" creationId="{CA0A8A32-B525-4D75-C7A9-F74384DB4833}"/>
          </ac:spMkLst>
        </pc:spChg>
        <pc:spChg chg="add del">
          <ac:chgData name="Anita Nandi" userId="S::anita.nandi@trilateralresearch.com::4aae8561-53fc-40c3-918a-28d005350822" providerId="AD" clId="Web-{33D55265-FAE0-BF14-9EC3-1A25F20D89D4}" dt="2022-10-17T14:54:33.766" v="232"/>
          <ac:spMkLst>
            <pc:docMk/>
            <pc:sldMk cId="2164468598" sldId="414"/>
            <ac:spMk id="5" creationId="{BECBA834-BA12-45AA-A307-F14EF73C038A}"/>
          </ac:spMkLst>
        </pc:spChg>
        <pc:spChg chg="add mod">
          <ac:chgData name="Anita Nandi" userId="S::anita.nandi@trilateralresearch.com::4aae8561-53fc-40c3-918a-28d005350822" providerId="AD" clId="Web-{33D55265-FAE0-BF14-9EC3-1A25F20D89D4}" dt="2022-10-17T14:57:03.566" v="327" actId="1076"/>
          <ac:spMkLst>
            <pc:docMk/>
            <pc:sldMk cId="2164468598" sldId="414"/>
            <ac:spMk id="6" creationId="{00D49A4D-363A-4BDD-566A-EC9C607F7F10}"/>
          </ac:spMkLst>
        </pc:spChg>
        <pc:spChg chg="add mod">
          <ac:chgData name="Anita Nandi" userId="S::anita.nandi@trilateralresearch.com::4aae8561-53fc-40c3-918a-28d005350822" providerId="AD" clId="Web-{33D55265-FAE0-BF14-9EC3-1A25F20D89D4}" dt="2022-10-17T14:57:38.614" v="334" actId="1076"/>
          <ac:spMkLst>
            <pc:docMk/>
            <pc:sldMk cId="2164468598" sldId="414"/>
            <ac:spMk id="7" creationId="{662275EF-AC3B-CF35-04E5-C46E9E91F54C}"/>
          </ac:spMkLst>
        </pc:spChg>
        <pc:spChg chg="add mod">
          <ac:chgData name="Anita Nandi" userId="S::anita.nandi@trilateralresearch.com::4aae8561-53fc-40c3-918a-28d005350822" providerId="AD" clId="Web-{33D55265-FAE0-BF14-9EC3-1A25F20D89D4}" dt="2022-10-17T14:57:25.036" v="333" actId="1076"/>
          <ac:spMkLst>
            <pc:docMk/>
            <pc:sldMk cId="2164468598" sldId="414"/>
            <ac:spMk id="8" creationId="{AFDFFE30-C88D-1758-115D-2B2C5B93666D}"/>
          </ac:spMkLst>
        </pc:spChg>
        <pc:spChg chg="add mod">
          <ac:chgData name="Anita Nandi" userId="S::anita.nandi@trilateralresearch.com::4aae8561-53fc-40c3-918a-28d005350822" providerId="AD" clId="Web-{33D55265-FAE0-BF14-9EC3-1A25F20D89D4}" dt="2022-10-17T15:17:41.362" v="480" actId="1076"/>
          <ac:spMkLst>
            <pc:docMk/>
            <pc:sldMk cId="2164468598" sldId="414"/>
            <ac:spMk id="9" creationId="{A2691A8B-0040-860C-75B9-C35C09F0F9E0}"/>
          </ac:spMkLst>
        </pc:spChg>
        <pc:spChg chg="add mod">
          <ac:chgData name="Anita Nandi" userId="S::anita.nandi@trilateralresearch.com::4aae8561-53fc-40c3-918a-28d005350822" providerId="AD" clId="Web-{33D55265-FAE0-BF14-9EC3-1A25F20D89D4}" dt="2022-10-17T15:15:45.140" v="479" actId="1076"/>
          <ac:spMkLst>
            <pc:docMk/>
            <pc:sldMk cId="2164468598" sldId="414"/>
            <ac:spMk id="10" creationId="{EAB2972A-EA07-2C90-9629-5407CF099F95}"/>
          </ac:spMkLst>
        </pc:spChg>
        <pc:picChg chg="add mod">
          <ac:chgData name="Anita Nandi" userId="S::anita.nandi@trilateralresearch.com::4aae8561-53fc-40c3-918a-28d005350822" providerId="AD" clId="Web-{33D55265-FAE0-BF14-9EC3-1A25F20D89D4}" dt="2022-10-17T14:54:07.093" v="227"/>
          <ac:picMkLst>
            <pc:docMk/>
            <pc:sldMk cId="2164468598" sldId="414"/>
            <ac:picMk id="4" creationId="{75484F87-EEDD-5822-6B3B-40804F323D86}"/>
          </ac:picMkLst>
        </pc:picChg>
        <pc:cxnChg chg="add mod">
          <ac:chgData name="Anita Nandi" userId="S::anita.nandi@trilateralresearch.com::4aae8561-53fc-40c3-918a-28d005350822" providerId="AD" clId="Web-{33D55265-FAE0-BF14-9EC3-1A25F20D89D4}" dt="2022-10-17T15:01:28.666" v="386" actId="14100"/>
          <ac:cxnSpMkLst>
            <pc:docMk/>
            <pc:sldMk cId="2164468598" sldId="414"/>
            <ac:cxnSpMk id="11" creationId="{7D7A7BE1-8FE4-3429-A605-739772FCAEDC}"/>
          </ac:cxnSpMkLst>
        </pc:cxnChg>
      </pc:sldChg>
      <pc:sldChg chg="modSp add replId">
        <pc:chgData name="Anita Nandi" userId="S::anita.nandi@trilateralresearch.com::4aae8561-53fc-40c3-918a-28d005350822" providerId="AD" clId="Web-{33D55265-FAE0-BF14-9EC3-1A25F20D89D4}" dt="2022-10-18T09:01:53.663" v="710" actId="20577"/>
        <pc:sldMkLst>
          <pc:docMk/>
          <pc:sldMk cId="2665136225" sldId="415"/>
        </pc:sldMkLst>
        <pc:spChg chg="mod">
          <ac:chgData name="Anita Nandi" userId="S::anita.nandi@trilateralresearch.com::4aae8561-53fc-40c3-918a-28d005350822" providerId="AD" clId="Web-{33D55265-FAE0-BF14-9EC3-1A25F20D89D4}" dt="2022-10-17T15:09:36.178" v="435" actId="20577"/>
          <ac:spMkLst>
            <pc:docMk/>
            <pc:sldMk cId="2665136225" sldId="415"/>
            <ac:spMk id="2" creationId="{C22AE966-7DF2-8995-34FC-65A3CA6558A7}"/>
          </ac:spMkLst>
        </pc:spChg>
        <pc:spChg chg="mod">
          <ac:chgData name="Anita Nandi" userId="S::anita.nandi@trilateralresearch.com::4aae8561-53fc-40c3-918a-28d005350822" providerId="AD" clId="Web-{33D55265-FAE0-BF14-9EC3-1A25F20D89D4}" dt="2022-10-18T09:01:53.663" v="710" actId="20577"/>
          <ac:spMkLst>
            <pc:docMk/>
            <pc:sldMk cId="2665136225" sldId="415"/>
            <ac:spMk id="3" creationId="{CA0A8A32-B525-4D75-C7A9-F74384DB4833}"/>
          </ac:spMkLst>
        </pc:spChg>
      </pc:sldChg>
      <pc:sldChg chg="modSp add replId">
        <pc:chgData name="Anita Nandi" userId="S::anita.nandi@trilateralresearch.com::4aae8561-53fc-40c3-918a-28d005350822" providerId="AD" clId="Web-{33D55265-FAE0-BF14-9EC3-1A25F20D89D4}" dt="2022-10-17T15:28:32.924" v="612" actId="20577"/>
        <pc:sldMkLst>
          <pc:docMk/>
          <pc:sldMk cId="623829542" sldId="416"/>
        </pc:sldMkLst>
        <pc:spChg chg="mod">
          <ac:chgData name="Anita Nandi" userId="S::anita.nandi@trilateralresearch.com::4aae8561-53fc-40c3-918a-28d005350822" providerId="AD" clId="Web-{33D55265-FAE0-BF14-9EC3-1A25F20D89D4}" dt="2022-10-17T15:09:41.241" v="436" actId="20577"/>
          <ac:spMkLst>
            <pc:docMk/>
            <pc:sldMk cId="623829542" sldId="416"/>
            <ac:spMk id="2" creationId="{C22AE966-7DF2-8995-34FC-65A3CA6558A7}"/>
          </ac:spMkLst>
        </pc:spChg>
        <pc:spChg chg="mod">
          <ac:chgData name="Anita Nandi" userId="S::anita.nandi@trilateralresearch.com::4aae8561-53fc-40c3-918a-28d005350822" providerId="AD" clId="Web-{33D55265-FAE0-BF14-9EC3-1A25F20D89D4}" dt="2022-10-17T15:28:32.924" v="612" actId="20577"/>
          <ac:spMkLst>
            <pc:docMk/>
            <pc:sldMk cId="623829542" sldId="416"/>
            <ac:spMk id="3" creationId="{CA0A8A32-B525-4D75-C7A9-F74384DB4833}"/>
          </ac:spMkLst>
        </pc:spChg>
      </pc:sldChg>
      <pc:sldChg chg="modSp add ord replId">
        <pc:chgData name="Anita Nandi" userId="S::anita.nandi@trilateralresearch.com::4aae8561-53fc-40c3-918a-28d005350822" providerId="AD" clId="Web-{33D55265-FAE0-BF14-9EC3-1A25F20D89D4}" dt="2022-10-19T12:12:18.222" v="1533" actId="20577"/>
        <pc:sldMkLst>
          <pc:docMk/>
          <pc:sldMk cId="2108622190" sldId="417"/>
        </pc:sldMkLst>
        <pc:spChg chg="mod">
          <ac:chgData name="Anita Nandi" userId="S::anita.nandi@trilateralresearch.com::4aae8561-53fc-40c3-918a-28d005350822" providerId="AD" clId="Web-{33D55265-FAE0-BF14-9EC3-1A25F20D89D4}" dt="2022-10-19T12:10:57.450" v="1504" actId="20577"/>
          <ac:spMkLst>
            <pc:docMk/>
            <pc:sldMk cId="2108622190" sldId="417"/>
            <ac:spMk id="2" creationId="{63F9914E-625B-F3AF-38B1-B30F4233E5D1}"/>
          </ac:spMkLst>
        </pc:spChg>
        <pc:spChg chg="mod">
          <ac:chgData name="Anita Nandi" userId="S::anita.nandi@trilateralresearch.com::4aae8561-53fc-40c3-918a-28d005350822" providerId="AD" clId="Web-{33D55265-FAE0-BF14-9EC3-1A25F20D89D4}" dt="2022-10-19T12:12:18.222" v="1533" actId="20577"/>
          <ac:spMkLst>
            <pc:docMk/>
            <pc:sldMk cId="2108622190" sldId="417"/>
            <ac:spMk id="3" creationId="{93379B61-721F-36CC-C665-2F30C1937786}"/>
          </ac:spMkLst>
        </pc:spChg>
      </pc:sldChg>
      <pc:sldChg chg="addSp modSp add ord replId modNotes">
        <pc:chgData name="Anita Nandi" userId="S::anita.nandi@trilateralresearch.com::4aae8561-53fc-40c3-918a-28d005350822" providerId="AD" clId="Web-{33D55265-FAE0-BF14-9EC3-1A25F20D89D4}" dt="2022-10-18T14:34:10.723" v="1398" actId="20577"/>
        <pc:sldMkLst>
          <pc:docMk/>
          <pc:sldMk cId="2192531511" sldId="418"/>
        </pc:sldMkLst>
        <pc:spChg chg="mod">
          <ac:chgData name="Anita Nandi" userId="S::anita.nandi@trilateralresearch.com::4aae8561-53fc-40c3-918a-28d005350822" providerId="AD" clId="Web-{33D55265-FAE0-BF14-9EC3-1A25F20D89D4}" dt="2022-10-18T14:06:51.327" v="1250" actId="20577"/>
          <ac:spMkLst>
            <pc:docMk/>
            <pc:sldMk cId="2192531511" sldId="418"/>
            <ac:spMk id="2" creationId="{63F9914E-625B-F3AF-38B1-B30F4233E5D1}"/>
          </ac:spMkLst>
        </pc:spChg>
        <pc:spChg chg="mod">
          <ac:chgData name="Anita Nandi" userId="S::anita.nandi@trilateralresearch.com::4aae8561-53fc-40c3-918a-28d005350822" providerId="AD" clId="Web-{33D55265-FAE0-BF14-9EC3-1A25F20D89D4}" dt="2022-10-18T14:34:10.723" v="1398" actId="20577"/>
          <ac:spMkLst>
            <pc:docMk/>
            <pc:sldMk cId="2192531511" sldId="418"/>
            <ac:spMk id="3" creationId="{93379B61-721F-36CC-C665-2F30C1937786}"/>
          </ac:spMkLst>
        </pc:spChg>
        <pc:spChg chg="add mod">
          <ac:chgData name="Anita Nandi" userId="S::anita.nandi@trilateralresearch.com::4aae8561-53fc-40c3-918a-28d005350822" providerId="AD" clId="Web-{33D55265-FAE0-BF14-9EC3-1A25F20D89D4}" dt="2022-10-18T09:15:40.185" v="855" actId="1076"/>
          <ac:spMkLst>
            <pc:docMk/>
            <pc:sldMk cId="2192531511" sldId="418"/>
            <ac:spMk id="5" creationId="{12EE09E0-09DE-20EF-2707-A0291F4B181D}"/>
          </ac:spMkLst>
        </pc:spChg>
      </pc:sldChg>
      <pc:sldChg chg="addSp delSp modSp add ord replId modNotes">
        <pc:chgData name="Anita Nandi" userId="S::anita.nandi@trilateralresearch.com::4aae8561-53fc-40c3-918a-28d005350822" providerId="AD" clId="Web-{33D55265-FAE0-BF14-9EC3-1A25F20D89D4}" dt="2022-10-18T14:33:12.127" v="1391" actId="20577"/>
        <pc:sldMkLst>
          <pc:docMk/>
          <pc:sldMk cId="558051219" sldId="419"/>
        </pc:sldMkLst>
        <pc:spChg chg="mod">
          <ac:chgData name="Anita Nandi" userId="S::anita.nandi@trilateralresearch.com::4aae8561-53fc-40c3-918a-28d005350822" providerId="AD" clId="Web-{33D55265-FAE0-BF14-9EC3-1A25F20D89D4}" dt="2022-10-18T14:06:56.827" v="1251" actId="20577"/>
          <ac:spMkLst>
            <pc:docMk/>
            <pc:sldMk cId="558051219" sldId="419"/>
            <ac:spMk id="2" creationId="{63F9914E-625B-F3AF-38B1-B30F4233E5D1}"/>
          </ac:spMkLst>
        </pc:spChg>
        <pc:spChg chg="mod">
          <ac:chgData name="Anita Nandi" userId="S::anita.nandi@trilateralresearch.com::4aae8561-53fc-40c3-918a-28d005350822" providerId="AD" clId="Web-{33D55265-FAE0-BF14-9EC3-1A25F20D89D4}" dt="2022-10-18T14:33:12.127" v="1391" actId="20577"/>
          <ac:spMkLst>
            <pc:docMk/>
            <pc:sldMk cId="558051219" sldId="419"/>
            <ac:spMk id="3" creationId="{93379B61-721F-36CC-C665-2F30C1937786}"/>
          </ac:spMkLst>
        </pc:spChg>
        <pc:picChg chg="add mod">
          <ac:chgData name="Anita Nandi" userId="S::anita.nandi@trilateralresearch.com::4aae8561-53fc-40c3-918a-28d005350822" providerId="AD" clId="Web-{33D55265-FAE0-BF14-9EC3-1A25F20D89D4}" dt="2022-10-18T14:17:34.879" v="1283" actId="1076"/>
          <ac:picMkLst>
            <pc:docMk/>
            <pc:sldMk cId="558051219" sldId="419"/>
            <ac:picMk id="4" creationId="{BE9C91BA-E200-0253-8945-85EEF2F16D92}"/>
          </ac:picMkLst>
        </pc:picChg>
        <pc:picChg chg="add del mod modCrop">
          <ac:chgData name="Anita Nandi" userId="S::anita.nandi@trilateralresearch.com::4aae8561-53fc-40c3-918a-28d005350822" providerId="AD" clId="Web-{33D55265-FAE0-BF14-9EC3-1A25F20D89D4}" dt="2022-10-18T14:17:16.987" v="1280"/>
          <ac:picMkLst>
            <pc:docMk/>
            <pc:sldMk cId="558051219" sldId="419"/>
            <ac:picMk id="5" creationId="{B6451DCF-68BE-C8BD-51DB-3C51771B2C8A}"/>
          </ac:picMkLst>
        </pc:picChg>
        <pc:picChg chg="add mod">
          <ac:chgData name="Anita Nandi" userId="S::anita.nandi@trilateralresearch.com::4aae8561-53fc-40c3-918a-28d005350822" providerId="AD" clId="Web-{33D55265-FAE0-BF14-9EC3-1A25F20D89D4}" dt="2022-10-18T14:17:40.644" v="1285" actId="1076"/>
          <ac:picMkLst>
            <pc:docMk/>
            <pc:sldMk cId="558051219" sldId="419"/>
            <ac:picMk id="6" creationId="{5A2D08B4-0AC8-2050-D52C-67B1D419564F}"/>
          </ac:picMkLst>
        </pc:picChg>
      </pc:sldChg>
      <pc:sldChg chg="addSp modSp add ord replId modNotes">
        <pc:chgData name="Anita Nandi" userId="S::anita.nandi@trilateralresearch.com::4aae8561-53fc-40c3-918a-28d005350822" providerId="AD" clId="Web-{33D55265-FAE0-BF14-9EC3-1A25F20D89D4}" dt="2022-10-18T14:42:37.864" v="1416"/>
        <pc:sldMkLst>
          <pc:docMk/>
          <pc:sldMk cId="3308490294" sldId="420"/>
        </pc:sldMkLst>
        <pc:spChg chg="mod">
          <ac:chgData name="Anita Nandi" userId="S::anita.nandi@trilateralresearch.com::4aae8561-53fc-40c3-918a-28d005350822" providerId="AD" clId="Web-{33D55265-FAE0-BF14-9EC3-1A25F20D89D4}" dt="2022-10-18T13:58:49.093" v="1150" actId="20577"/>
          <ac:spMkLst>
            <pc:docMk/>
            <pc:sldMk cId="3308490294" sldId="420"/>
            <ac:spMk id="2" creationId="{63F9914E-625B-F3AF-38B1-B30F4233E5D1}"/>
          </ac:spMkLst>
        </pc:spChg>
        <pc:spChg chg="mod">
          <ac:chgData name="Anita Nandi" userId="S::anita.nandi@trilateralresearch.com::4aae8561-53fc-40c3-918a-28d005350822" providerId="AD" clId="Web-{33D55265-FAE0-BF14-9EC3-1A25F20D89D4}" dt="2022-10-18T13:58:36.499" v="1149" actId="20577"/>
          <ac:spMkLst>
            <pc:docMk/>
            <pc:sldMk cId="3308490294" sldId="420"/>
            <ac:spMk id="3" creationId="{93379B61-721F-36CC-C665-2F30C1937786}"/>
          </ac:spMkLst>
        </pc:spChg>
        <pc:picChg chg="add mod">
          <ac:chgData name="Anita Nandi" userId="S::anita.nandi@trilateralresearch.com::4aae8561-53fc-40c3-918a-28d005350822" providerId="AD" clId="Web-{33D55265-FAE0-BF14-9EC3-1A25F20D89D4}" dt="2022-10-18T13:57:49.153" v="1146" actId="14100"/>
          <ac:picMkLst>
            <pc:docMk/>
            <pc:sldMk cId="3308490294" sldId="420"/>
            <ac:picMk id="4" creationId="{DD6E312E-7404-B634-8EDD-48E3AD22EA6A}"/>
          </ac:picMkLst>
        </pc:picChg>
      </pc:sldChg>
      <pc:sldChg chg="addSp delSp modSp add ord replId modNotes">
        <pc:chgData name="Anita Nandi" userId="S::anita.nandi@trilateralresearch.com::4aae8561-53fc-40c3-918a-28d005350822" providerId="AD" clId="Web-{33D55265-FAE0-BF14-9EC3-1A25F20D89D4}" dt="2022-10-19T11:20:44.482" v="1460" actId="20577"/>
        <pc:sldMkLst>
          <pc:docMk/>
          <pc:sldMk cId="428751757" sldId="421"/>
        </pc:sldMkLst>
        <pc:spChg chg="mod">
          <ac:chgData name="Anita Nandi" userId="S::anita.nandi@trilateralresearch.com::4aae8561-53fc-40c3-918a-28d005350822" providerId="AD" clId="Web-{33D55265-FAE0-BF14-9EC3-1A25F20D89D4}" dt="2022-10-19T11:20:44.482" v="1460" actId="20577"/>
          <ac:spMkLst>
            <pc:docMk/>
            <pc:sldMk cId="428751757" sldId="421"/>
            <ac:spMk id="2" creationId="{63F9914E-625B-F3AF-38B1-B30F4233E5D1}"/>
          </ac:spMkLst>
        </pc:spChg>
        <pc:spChg chg="del mod">
          <ac:chgData name="Anita Nandi" userId="S::anita.nandi@trilateralresearch.com::4aae8561-53fc-40c3-918a-28d005350822" providerId="AD" clId="Web-{33D55265-FAE0-BF14-9EC3-1A25F20D89D4}" dt="2022-10-18T14:01:03.253" v="1168"/>
          <ac:spMkLst>
            <pc:docMk/>
            <pc:sldMk cId="428751757" sldId="421"/>
            <ac:spMk id="3" creationId="{93379B61-721F-36CC-C665-2F30C1937786}"/>
          </ac:spMkLst>
        </pc:spChg>
        <pc:spChg chg="add mod">
          <ac:chgData name="Anita Nandi" userId="S::anita.nandi@trilateralresearch.com::4aae8561-53fc-40c3-918a-28d005350822" providerId="AD" clId="Web-{33D55265-FAE0-BF14-9EC3-1A25F20D89D4}" dt="2022-10-18T14:01:03.253" v="1168"/>
          <ac:spMkLst>
            <pc:docMk/>
            <pc:sldMk cId="428751757" sldId="421"/>
            <ac:spMk id="5" creationId="{2AB14722-CE92-D17B-F3C5-04D0B96E7DBE}"/>
          </ac:spMkLst>
        </pc:spChg>
      </pc:sldChg>
      <pc:sldChg chg="addSp modSp add del replId">
        <pc:chgData name="Anita Nandi" userId="S::anita.nandi@trilateralresearch.com::4aae8561-53fc-40c3-918a-28d005350822" providerId="AD" clId="Web-{33D55265-FAE0-BF14-9EC3-1A25F20D89D4}" dt="2022-10-19T12:11:33.421" v="1508"/>
        <pc:sldMkLst>
          <pc:docMk/>
          <pc:sldMk cId="2785964937" sldId="422"/>
        </pc:sldMkLst>
        <pc:spChg chg="mod">
          <ac:chgData name="Anita Nandi" userId="S::anita.nandi@trilateralresearch.com::4aae8561-53fc-40c3-918a-28d005350822" providerId="AD" clId="Web-{33D55265-FAE0-BF14-9EC3-1A25F20D89D4}" dt="2022-10-18T14:19:25.929" v="1292" actId="20577"/>
          <ac:spMkLst>
            <pc:docMk/>
            <pc:sldMk cId="2785964937" sldId="422"/>
            <ac:spMk id="2" creationId="{63F9914E-625B-F3AF-38B1-B30F4233E5D1}"/>
          </ac:spMkLst>
        </pc:spChg>
        <pc:spChg chg="mod">
          <ac:chgData name="Anita Nandi" userId="S::anita.nandi@trilateralresearch.com::4aae8561-53fc-40c3-918a-28d005350822" providerId="AD" clId="Web-{33D55265-FAE0-BF14-9EC3-1A25F20D89D4}" dt="2022-10-18T14:33:52.441" v="1394" actId="20577"/>
          <ac:spMkLst>
            <pc:docMk/>
            <pc:sldMk cId="2785964937" sldId="422"/>
            <ac:spMk id="3" creationId="{93379B61-721F-36CC-C665-2F30C1937786}"/>
          </ac:spMkLst>
        </pc:spChg>
        <pc:spChg chg="add mod">
          <ac:chgData name="Anita Nandi" userId="S::anita.nandi@trilateralresearch.com::4aae8561-53fc-40c3-918a-28d005350822" providerId="AD" clId="Web-{33D55265-FAE0-BF14-9EC3-1A25F20D89D4}" dt="2022-10-18T14:22:47.904" v="1368" actId="1076"/>
          <ac:spMkLst>
            <pc:docMk/>
            <pc:sldMk cId="2785964937" sldId="422"/>
            <ac:spMk id="5" creationId="{D85D8A3C-FCD4-28B2-90F4-09735AEDD227}"/>
          </ac:spMkLst>
        </pc:spChg>
      </pc:sldChg>
      <pc:sldChg chg="addSp modSp add ord replId modNotes">
        <pc:chgData name="Anita Nandi" userId="S::anita.nandi@trilateralresearch.com::4aae8561-53fc-40c3-918a-28d005350822" providerId="AD" clId="Web-{33D55265-FAE0-BF14-9EC3-1A25F20D89D4}" dt="2022-10-19T12:11:19.514" v="1507" actId="1076"/>
        <pc:sldMkLst>
          <pc:docMk/>
          <pc:sldMk cId="4181626462" sldId="423"/>
        </pc:sldMkLst>
        <pc:spChg chg="mod">
          <ac:chgData name="Anita Nandi" userId="S::anita.nandi@trilateralresearch.com::4aae8561-53fc-40c3-918a-28d005350822" providerId="AD" clId="Web-{33D55265-FAE0-BF14-9EC3-1A25F20D89D4}" dt="2022-10-18T14:04:57.308" v="1241" actId="20577"/>
          <ac:spMkLst>
            <pc:docMk/>
            <pc:sldMk cId="4181626462" sldId="423"/>
            <ac:spMk id="2" creationId="{63F9914E-625B-F3AF-38B1-B30F4233E5D1}"/>
          </ac:spMkLst>
        </pc:spChg>
        <pc:spChg chg="mod">
          <ac:chgData name="Anita Nandi" userId="S::anita.nandi@trilateralresearch.com::4aae8561-53fc-40c3-918a-28d005350822" providerId="AD" clId="Web-{33D55265-FAE0-BF14-9EC3-1A25F20D89D4}" dt="2022-10-19T12:11:19.514" v="1507" actId="1076"/>
          <ac:spMkLst>
            <pc:docMk/>
            <pc:sldMk cId="4181626462" sldId="423"/>
            <ac:spMk id="5" creationId="{2AB14722-CE92-D17B-F3C5-04D0B96E7DBE}"/>
          </ac:spMkLst>
        </pc:spChg>
        <pc:spChg chg="add">
          <ac:chgData name="Anita Nandi" userId="S::anita.nandi@trilateralresearch.com::4aae8561-53fc-40c3-918a-28d005350822" providerId="AD" clId="Web-{33D55265-FAE0-BF14-9EC3-1A25F20D89D4}" dt="2022-10-19T12:11:12.279" v="1505"/>
          <ac:spMkLst>
            <pc:docMk/>
            <pc:sldMk cId="4181626462" sldId="423"/>
            <ac:spMk id="6" creationId="{414E5BE0-C987-3B49-836D-5F1E93B18FA3}"/>
          </ac:spMkLst>
        </pc:spChg>
        <pc:picChg chg="add mod">
          <ac:chgData name="Anita Nandi" userId="S::anita.nandi@trilateralresearch.com::4aae8561-53fc-40c3-918a-28d005350822" providerId="AD" clId="Web-{33D55265-FAE0-BF14-9EC3-1A25F20D89D4}" dt="2022-10-19T12:11:15.951" v="1506" actId="1076"/>
          <ac:picMkLst>
            <pc:docMk/>
            <pc:sldMk cId="4181626462" sldId="423"/>
            <ac:picMk id="3" creationId="{744E4D6A-897A-A0E6-BA82-4600C011D62A}"/>
          </ac:picMkLst>
        </pc:picChg>
      </pc:sldChg>
      <pc:sldChg chg="modSp add ord replId">
        <pc:chgData name="Anita Nandi" userId="S::anita.nandi@trilateralresearch.com::4aae8561-53fc-40c3-918a-28d005350822" providerId="AD" clId="Web-{33D55265-FAE0-BF14-9EC3-1A25F20D89D4}" dt="2022-10-18T14:13:26.043" v="1267" actId="20577"/>
        <pc:sldMkLst>
          <pc:docMk/>
          <pc:sldMk cId="647192684" sldId="424"/>
        </pc:sldMkLst>
        <pc:spChg chg="mod">
          <ac:chgData name="Anita Nandi" userId="S::anita.nandi@trilateralresearch.com::4aae8561-53fc-40c3-918a-28d005350822" providerId="AD" clId="Web-{33D55265-FAE0-BF14-9EC3-1A25F20D89D4}" dt="2022-10-18T14:13:26.043" v="1267" actId="20577"/>
          <ac:spMkLst>
            <pc:docMk/>
            <pc:sldMk cId="647192684" sldId="424"/>
            <ac:spMk id="2" creationId="{63F9914E-625B-F3AF-38B1-B30F4233E5D1}"/>
          </ac:spMkLst>
        </pc:spChg>
      </pc:sldChg>
    </pc:docChg>
  </pc:docChgLst>
  <pc:docChgLst>
    <pc:chgData name="Ilaria  Bonavita" userId="S::ilaria.bonavita@trilateralresearch.com::21d4f962-5d7c-443e-a4e0-a1751af90774" providerId="AD" clId="Web-{35DE7470-5E42-913D-4914-E644C227CEB4}"/>
    <pc:docChg chg="modSld">
      <pc:chgData name="Ilaria  Bonavita" userId="S::ilaria.bonavita@trilateralresearch.com::21d4f962-5d7c-443e-a4e0-a1751af90774" providerId="AD" clId="Web-{35DE7470-5E42-913D-4914-E644C227CEB4}" dt="2022-10-17T11:45:02.312" v="16" actId="20577"/>
      <pc:docMkLst>
        <pc:docMk/>
      </pc:docMkLst>
      <pc:sldChg chg="modSp">
        <pc:chgData name="Ilaria  Bonavita" userId="S::ilaria.bonavita@trilateralresearch.com::21d4f962-5d7c-443e-a4e0-a1751af90774" providerId="AD" clId="Web-{35DE7470-5E42-913D-4914-E644C227CEB4}" dt="2022-10-17T11:45:02.312" v="16" actId="20577"/>
        <pc:sldMkLst>
          <pc:docMk/>
          <pc:sldMk cId="2428921594" sldId="403"/>
        </pc:sldMkLst>
        <pc:spChg chg="mod">
          <ac:chgData name="Ilaria  Bonavita" userId="S::ilaria.bonavita@trilateralresearch.com::21d4f962-5d7c-443e-a4e0-a1751af90774" providerId="AD" clId="Web-{35DE7470-5E42-913D-4914-E644C227CEB4}" dt="2022-10-17T11:45:02.312" v="16" actId="20577"/>
          <ac:spMkLst>
            <pc:docMk/>
            <pc:sldMk cId="2428921594" sldId="403"/>
            <ac:spMk id="3" creationId="{336A0C8E-854F-ECB8-44FC-A2F2E5BD8E09}"/>
          </ac:spMkLst>
        </pc:spChg>
      </pc:sldChg>
    </pc:docChg>
  </pc:docChgLst>
  <pc:docChgLst>
    <pc:chgData name="Ilaria  Bonavita" userId="S::ilaria.bonavita@trilateralresearch.com::21d4f962-5d7c-443e-a4e0-a1751af90774" providerId="AD" clId="Web-{84E1DEF1-3465-2BBB-100A-20A5B7956E9E}"/>
    <pc:docChg chg="mod">
      <pc:chgData name="Ilaria  Bonavita" userId="S::ilaria.bonavita@trilateralresearch.com::21d4f962-5d7c-443e-a4e0-a1751af90774" providerId="AD" clId="Web-{84E1DEF1-3465-2BBB-100A-20A5B7956E9E}" dt="2022-10-14T14:38:30.834" v="2"/>
      <pc:docMkLst>
        <pc:docMk/>
      </pc:docMkLst>
      <pc:sldChg chg="addCm">
        <pc:chgData name="Ilaria  Bonavita" userId="S::ilaria.bonavita@trilateralresearch.com::21d4f962-5d7c-443e-a4e0-a1751af90774" providerId="AD" clId="Web-{84E1DEF1-3465-2BBB-100A-20A5B7956E9E}" dt="2022-10-14T14:38:08.645" v="1"/>
        <pc:sldMkLst>
          <pc:docMk/>
          <pc:sldMk cId="2548702684" sldId="402"/>
        </pc:sldMkLst>
      </pc:sldChg>
      <pc:sldChg chg="addCm">
        <pc:chgData name="Ilaria  Bonavita" userId="S::ilaria.bonavita@trilateralresearch.com::21d4f962-5d7c-443e-a4e0-a1751af90774" providerId="AD" clId="Web-{84E1DEF1-3465-2BBB-100A-20A5B7956E9E}" dt="2022-10-14T14:38:30.834" v="2"/>
        <pc:sldMkLst>
          <pc:docMk/>
          <pc:sldMk cId="2428921594" sldId="403"/>
        </pc:sldMkLst>
      </pc:sldChg>
    </pc:docChg>
  </pc:docChgLst>
  <pc:docChgLst>
    <pc:chgData name="Ilaria  Bonavita" userId="S::ilaria.bonavita@trilateralresearch.com::21d4f962-5d7c-443e-a4e0-a1751af90774" providerId="AD" clId="Web-{87C1067A-302D-BF43-47B8-046EF5AE6AE8}"/>
    <pc:docChg chg="modSld">
      <pc:chgData name="Ilaria  Bonavita" userId="S::ilaria.bonavita@trilateralresearch.com::21d4f962-5d7c-443e-a4e0-a1751af90774" providerId="AD" clId="Web-{87C1067A-302D-BF43-47B8-046EF5AE6AE8}" dt="2022-10-18T08:02:18.329" v="21" actId="20577"/>
      <pc:docMkLst>
        <pc:docMk/>
      </pc:docMkLst>
      <pc:sldChg chg="modSp">
        <pc:chgData name="Ilaria  Bonavita" userId="S::ilaria.bonavita@trilateralresearch.com::21d4f962-5d7c-443e-a4e0-a1751af90774" providerId="AD" clId="Web-{87C1067A-302D-BF43-47B8-046EF5AE6AE8}" dt="2022-10-18T08:01:56.641" v="15" actId="20577"/>
        <pc:sldMkLst>
          <pc:docMk/>
          <pc:sldMk cId="1930386137" sldId="396"/>
        </pc:sldMkLst>
        <pc:spChg chg="mod">
          <ac:chgData name="Ilaria  Bonavita" userId="S::ilaria.bonavita@trilateralresearch.com::21d4f962-5d7c-443e-a4e0-a1751af90774" providerId="AD" clId="Web-{87C1067A-302D-BF43-47B8-046EF5AE6AE8}" dt="2022-10-18T08:01:56.641" v="15" actId="20577"/>
          <ac:spMkLst>
            <pc:docMk/>
            <pc:sldMk cId="1930386137" sldId="396"/>
            <ac:spMk id="3" creationId="{336A0C8E-854F-ECB8-44FC-A2F2E5BD8E09}"/>
          </ac:spMkLst>
        </pc:spChg>
      </pc:sldChg>
      <pc:sldChg chg="modSp">
        <pc:chgData name="Ilaria  Bonavita" userId="S::ilaria.bonavita@trilateralresearch.com::21d4f962-5d7c-443e-a4e0-a1751af90774" providerId="AD" clId="Web-{87C1067A-302D-BF43-47B8-046EF5AE6AE8}" dt="2022-10-18T08:02:10.954" v="18" actId="20577"/>
        <pc:sldMkLst>
          <pc:docMk/>
          <pc:sldMk cId="2926366960" sldId="397"/>
        </pc:sldMkLst>
        <pc:spChg chg="mod">
          <ac:chgData name="Ilaria  Bonavita" userId="S::ilaria.bonavita@trilateralresearch.com::21d4f962-5d7c-443e-a4e0-a1751af90774" providerId="AD" clId="Web-{87C1067A-302D-BF43-47B8-046EF5AE6AE8}" dt="2022-10-18T08:02:10.954" v="18" actId="20577"/>
          <ac:spMkLst>
            <pc:docMk/>
            <pc:sldMk cId="2926366960" sldId="397"/>
            <ac:spMk id="7" creationId="{6DB060BB-63FA-248C-DAF7-886A1F1CA02B}"/>
          </ac:spMkLst>
        </pc:spChg>
      </pc:sldChg>
      <pc:sldChg chg="modSp">
        <pc:chgData name="Ilaria  Bonavita" userId="S::ilaria.bonavita@trilateralresearch.com::21d4f962-5d7c-443e-a4e0-a1751af90774" providerId="AD" clId="Web-{87C1067A-302D-BF43-47B8-046EF5AE6AE8}" dt="2022-10-18T08:02:18.329" v="21" actId="20577"/>
        <pc:sldMkLst>
          <pc:docMk/>
          <pc:sldMk cId="3649593961" sldId="398"/>
        </pc:sldMkLst>
        <pc:spChg chg="mod">
          <ac:chgData name="Ilaria  Bonavita" userId="S::ilaria.bonavita@trilateralresearch.com::21d4f962-5d7c-443e-a4e0-a1751af90774" providerId="AD" clId="Web-{87C1067A-302D-BF43-47B8-046EF5AE6AE8}" dt="2022-10-18T08:02:15.720" v="20" actId="20577"/>
          <ac:spMkLst>
            <pc:docMk/>
            <pc:sldMk cId="3649593961" sldId="398"/>
            <ac:spMk id="6" creationId="{75A78E19-C9DB-368D-DA45-FF636BCF9337}"/>
          </ac:spMkLst>
        </pc:spChg>
        <pc:spChg chg="mod">
          <ac:chgData name="Ilaria  Bonavita" userId="S::ilaria.bonavita@trilateralresearch.com::21d4f962-5d7c-443e-a4e0-a1751af90774" providerId="AD" clId="Web-{87C1067A-302D-BF43-47B8-046EF5AE6AE8}" dt="2022-10-18T08:02:18.329" v="21" actId="20577"/>
          <ac:spMkLst>
            <pc:docMk/>
            <pc:sldMk cId="3649593961" sldId="398"/>
            <ac:spMk id="11" creationId="{241337E1-F8CC-14C4-4FE7-76673240A286}"/>
          </ac:spMkLst>
        </pc:spChg>
      </pc:sldChg>
    </pc:docChg>
  </pc:docChgLst>
  <pc:docChgLst>
    <pc:chgData name="Aneeq Rehman" userId="S::aneeq.rehman@trilateralresearch.com::d0f25c0d-e610-4858-9a6f-61a42520ca06" providerId="AD" clId="Web-{3E9F8D33-02B0-B5C9-4C26-48CDE9648F72}"/>
    <pc:docChg chg="modSld">
      <pc:chgData name="Aneeq Rehman" userId="S::aneeq.rehman@trilateralresearch.com::d0f25c0d-e610-4858-9a6f-61a42520ca06" providerId="AD" clId="Web-{3E9F8D33-02B0-B5C9-4C26-48CDE9648F72}" dt="2022-10-19T15:13:46.676" v="43"/>
      <pc:docMkLst>
        <pc:docMk/>
      </pc:docMkLst>
      <pc:sldChg chg="modSp modNotes">
        <pc:chgData name="Aneeq Rehman" userId="S::aneeq.rehman@trilateralresearch.com::d0f25c0d-e610-4858-9a6f-61a42520ca06" providerId="AD" clId="Web-{3E9F8D33-02B0-B5C9-4C26-48CDE9648F72}" dt="2022-10-19T15:13:46.676" v="43"/>
        <pc:sldMkLst>
          <pc:docMk/>
          <pc:sldMk cId="2265855078" sldId="409"/>
        </pc:sldMkLst>
        <pc:spChg chg="mod">
          <ac:chgData name="Aneeq Rehman" userId="S::aneeq.rehman@trilateralresearch.com::d0f25c0d-e610-4858-9a6f-61a42520ca06" providerId="AD" clId="Web-{3E9F8D33-02B0-B5C9-4C26-48CDE9648F72}" dt="2022-10-19T15:13:19.737" v="13" actId="20577"/>
          <ac:spMkLst>
            <pc:docMk/>
            <pc:sldMk cId="2265855078" sldId="409"/>
            <ac:spMk id="3" creationId="{A462DC06-AEE9-1E8E-666D-3C465F687B04}"/>
          </ac:spMkLst>
        </pc:spChg>
      </pc:sldChg>
    </pc:docChg>
  </pc:docChgLst>
  <pc:docChgLst>
    <pc:chgData name="Aneeq Rehman" userId="S::aneeq.rehman@trilateralresearch.com::d0f25c0d-e610-4858-9a6f-61a42520ca06" providerId="AD" clId="Web-{E56ACA3E-CF44-525C-7A52-F50D452222B6}"/>
    <pc:docChg chg="mod addSld delSld modSld">
      <pc:chgData name="Aneeq Rehman" userId="S::aneeq.rehman@trilateralresearch.com::d0f25c0d-e610-4858-9a6f-61a42520ca06" providerId="AD" clId="Web-{E56ACA3E-CF44-525C-7A52-F50D452222B6}" dt="2022-10-17T15:11:52.032" v="1302" actId="1076"/>
      <pc:docMkLst>
        <pc:docMk/>
      </pc:docMkLst>
      <pc:sldChg chg="addSp delSp modSp new">
        <pc:chgData name="Aneeq Rehman" userId="S::aneeq.rehman@trilateralresearch.com::d0f25c0d-e610-4858-9a6f-61a42520ca06" providerId="AD" clId="Web-{E56ACA3E-CF44-525C-7A52-F50D452222B6}" dt="2022-10-17T10:55:23.850" v="372" actId="20577"/>
        <pc:sldMkLst>
          <pc:docMk/>
          <pc:sldMk cId="1858166846" sldId="404"/>
        </pc:sldMkLst>
        <pc:spChg chg="mod">
          <ac:chgData name="Aneeq Rehman" userId="S::aneeq.rehman@trilateralresearch.com::d0f25c0d-e610-4858-9a6f-61a42520ca06" providerId="AD" clId="Web-{E56ACA3E-CF44-525C-7A52-F50D452222B6}" dt="2022-10-17T10:36:33.456" v="150"/>
          <ac:spMkLst>
            <pc:docMk/>
            <pc:sldMk cId="1858166846" sldId="404"/>
            <ac:spMk id="2" creationId="{5AB8AA00-D4DF-D0A1-F46B-5712392E985F}"/>
          </ac:spMkLst>
        </pc:spChg>
        <pc:spChg chg="del mod">
          <ac:chgData name="Aneeq Rehman" userId="S::aneeq.rehman@trilateralresearch.com::d0f25c0d-e610-4858-9a6f-61a42520ca06" providerId="AD" clId="Web-{E56ACA3E-CF44-525C-7A52-F50D452222B6}" dt="2022-10-17T10:36:33.456" v="150"/>
          <ac:spMkLst>
            <pc:docMk/>
            <pc:sldMk cId="1858166846" sldId="404"/>
            <ac:spMk id="3" creationId="{F974EF68-9259-2EEA-C770-52DFC81C2514}"/>
          </ac:spMkLst>
        </pc:spChg>
        <pc:graphicFrameChg chg="add modGraphic">
          <ac:chgData name="Aneeq Rehman" userId="S::aneeq.rehman@trilateralresearch.com::d0f25c0d-e610-4858-9a6f-61a42520ca06" providerId="AD" clId="Web-{E56ACA3E-CF44-525C-7A52-F50D452222B6}" dt="2022-10-17T10:55:23.850" v="372" actId="20577"/>
          <ac:graphicFrameMkLst>
            <pc:docMk/>
            <pc:sldMk cId="1858166846" sldId="404"/>
            <ac:graphicFrameMk id="5" creationId="{E2DC9DFE-0857-C3BE-730E-3E86163B6A61}"/>
          </ac:graphicFrameMkLst>
        </pc:graphicFrameChg>
      </pc:sldChg>
      <pc:sldChg chg="addSp delSp modSp new">
        <pc:chgData name="Aneeq Rehman" userId="S::aneeq.rehman@trilateralresearch.com::d0f25c0d-e610-4858-9a6f-61a42520ca06" providerId="AD" clId="Web-{E56ACA3E-CF44-525C-7A52-F50D452222B6}" dt="2022-10-17T10:56:50.100" v="428" actId="20577"/>
        <pc:sldMkLst>
          <pc:docMk/>
          <pc:sldMk cId="245779128" sldId="405"/>
        </pc:sldMkLst>
        <pc:spChg chg="mod">
          <ac:chgData name="Aneeq Rehman" userId="S::aneeq.rehman@trilateralresearch.com::d0f25c0d-e610-4858-9a6f-61a42520ca06" providerId="AD" clId="Web-{E56ACA3E-CF44-525C-7A52-F50D452222B6}" dt="2022-10-17T10:56:50.100" v="428" actId="20577"/>
          <ac:spMkLst>
            <pc:docMk/>
            <pc:sldMk cId="245779128" sldId="405"/>
            <ac:spMk id="2" creationId="{902FD165-AF87-5DBE-34C4-7758CDDB6B14}"/>
          </ac:spMkLst>
        </pc:spChg>
        <pc:spChg chg="del">
          <ac:chgData name="Aneeq Rehman" userId="S::aneeq.rehman@trilateralresearch.com::d0f25c0d-e610-4858-9a6f-61a42520ca06" providerId="AD" clId="Web-{E56ACA3E-CF44-525C-7A52-F50D452222B6}" dt="2022-10-17T10:22:02.307" v="55"/>
          <ac:spMkLst>
            <pc:docMk/>
            <pc:sldMk cId="245779128" sldId="405"/>
            <ac:spMk id="3" creationId="{58E8F94D-34A2-0628-02B7-846709F5542D}"/>
          </ac:spMkLst>
        </pc:spChg>
        <pc:spChg chg="add mod">
          <ac:chgData name="Aneeq Rehman" userId="S::aneeq.rehman@trilateralresearch.com::d0f25c0d-e610-4858-9a6f-61a42520ca06" providerId="AD" clId="Web-{E56ACA3E-CF44-525C-7A52-F50D452222B6}" dt="2022-10-17T10:36:07.019" v="148" actId="1076"/>
          <ac:spMkLst>
            <pc:docMk/>
            <pc:sldMk cId="245779128" sldId="405"/>
            <ac:spMk id="9" creationId="{11751ADA-DB5A-6C62-BEA0-DEE3E731D0D2}"/>
          </ac:spMkLst>
        </pc:spChg>
        <pc:picChg chg="add mod ord">
          <ac:chgData name="Aneeq Rehman" userId="S::aneeq.rehman@trilateralresearch.com::d0f25c0d-e610-4858-9a6f-61a42520ca06" providerId="AD" clId="Web-{E56ACA3E-CF44-525C-7A52-F50D452222B6}" dt="2022-10-17T10:24:08.466" v="70" actId="1076"/>
          <ac:picMkLst>
            <pc:docMk/>
            <pc:sldMk cId="245779128" sldId="405"/>
            <ac:picMk id="4" creationId="{C897F448-5C60-43BB-C5AA-B80DAEEBA2FB}"/>
          </ac:picMkLst>
        </pc:picChg>
        <pc:picChg chg="add mod">
          <ac:chgData name="Aneeq Rehman" userId="S::aneeq.rehman@trilateralresearch.com::d0f25c0d-e610-4858-9a6f-61a42520ca06" providerId="AD" clId="Web-{E56ACA3E-CF44-525C-7A52-F50D452222B6}" dt="2022-10-17T10:24:11.295" v="71" actId="1076"/>
          <ac:picMkLst>
            <pc:docMk/>
            <pc:sldMk cId="245779128" sldId="405"/>
            <ac:picMk id="5" creationId="{64151C63-C402-DFA5-3C63-C57CB748855A}"/>
          </ac:picMkLst>
        </pc:picChg>
        <pc:picChg chg="add mod">
          <ac:chgData name="Aneeq Rehman" userId="S::aneeq.rehman@trilateralresearch.com::d0f25c0d-e610-4858-9a6f-61a42520ca06" providerId="AD" clId="Web-{E56ACA3E-CF44-525C-7A52-F50D452222B6}" dt="2022-10-17T10:25:38.813" v="82" actId="1076"/>
          <ac:picMkLst>
            <pc:docMk/>
            <pc:sldMk cId="245779128" sldId="405"/>
            <ac:picMk id="6" creationId="{8D5C7B66-D6A0-29F1-3E91-C590E18F992C}"/>
          </ac:picMkLst>
        </pc:picChg>
        <pc:picChg chg="add mod">
          <ac:chgData name="Aneeq Rehman" userId="S::aneeq.rehman@trilateralresearch.com::d0f25c0d-e610-4858-9a6f-61a42520ca06" providerId="AD" clId="Web-{E56ACA3E-CF44-525C-7A52-F50D452222B6}" dt="2022-10-17T10:26:00.094" v="86" actId="1076"/>
          <ac:picMkLst>
            <pc:docMk/>
            <pc:sldMk cId="245779128" sldId="405"/>
            <ac:picMk id="7" creationId="{322B6F01-59CE-D429-64A3-7F2610F528A3}"/>
          </ac:picMkLst>
        </pc:picChg>
      </pc:sldChg>
      <pc:sldChg chg="addSp delSp modSp new modNotes">
        <pc:chgData name="Aneeq Rehman" userId="S::aneeq.rehman@trilateralresearch.com::d0f25c0d-e610-4858-9a6f-61a42520ca06" providerId="AD" clId="Web-{E56ACA3E-CF44-525C-7A52-F50D452222B6}" dt="2022-10-17T10:57:19.742" v="444" actId="14100"/>
        <pc:sldMkLst>
          <pc:docMk/>
          <pc:sldMk cId="321506275" sldId="406"/>
        </pc:sldMkLst>
        <pc:spChg chg="mod">
          <ac:chgData name="Aneeq Rehman" userId="S::aneeq.rehman@trilateralresearch.com::d0f25c0d-e610-4858-9a6f-61a42520ca06" providerId="AD" clId="Web-{E56ACA3E-CF44-525C-7A52-F50D452222B6}" dt="2022-10-17T10:57:19.742" v="444" actId="14100"/>
          <ac:spMkLst>
            <pc:docMk/>
            <pc:sldMk cId="321506275" sldId="406"/>
            <ac:spMk id="2" creationId="{69C5061E-CF50-B1F3-9CAC-D5F0E81E577C}"/>
          </ac:spMkLst>
        </pc:spChg>
        <pc:spChg chg="del mod">
          <ac:chgData name="Aneeq Rehman" userId="S::aneeq.rehman@trilateralresearch.com::d0f25c0d-e610-4858-9a6f-61a42520ca06" providerId="AD" clId="Web-{E56ACA3E-CF44-525C-7A52-F50D452222B6}" dt="2022-10-17T10:27:52.363" v="90"/>
          <ac:spMkLst>
            <pc:docMk/>
            <pc:sldMk cId="321506275" sldId="406"/>
            <ac:spMk id="3" creationId="{9C10588B-B0A1-727C-2970-67D3D2A5926F}"/>
          </ac:spMkLst>
        </pc:spChg>
        <pc:spChg chg="add mod">
          <ac:chgData name="Aneeq Rehman" userId="S::aneeq.rehman@trilateralresearch.com::d0f25c0d-e610-4858-9a6f-61a42520ca06" providerId="AD" clId="Web-{E56ACA3E-CF44-525C-7A52-F50D452222B6}" dt="2022-10-17T10:33:20.466" v="124" actId="1076"/>
          <ac:spMkLst>
            <pc:docMk/>
            <pc:sldMk cId="321506275" sldId="406"/>
            <ac:spMk id="6" creationId="{2D7985D6-C041-39E7-F749-A960FDDABD57}"/>
          </ac:spMkLst>
        </pc:spChg>
        <pc:spChg chg="add mod">
          <ac:chgData name="Aneeq Rehman" userId="S::aneeq.rehman@trilateralresearch.com::d0f25c0d-e610-4858-9a6f-61a42520ca06" providerId="AD" clId="Web-{E56ACA3E-CF44-525C-7A52-F50D452222B6}" dt="2022-10-17T10:33:59.124" v="138" actId="14100"/>
          <ac:spMkLst>
            <pc:docMk/>
            <pc:sldMk cId="321506275" sldId="406"/>
            <ac:spMk id="7" creationId="{A64AE908-024F-D2BA-B2FF-323918EA2880}"/>
          </ac:spMkLst>
        </pc:spChg>
        <pc:picChg chg="add mod ord">
          <ac:chgData name="Aneeq Rehman" userId="S::aneeq.rehman@trilateralresearch.com::d0f25c0d-e610-4858-9a6f-61a42520ca06" providerId="AD" clId="Web-{E56ACA3E-CF44-525C-7A52-F50D452222B6}" dt="2022-10-17T10:30:56.743" v="117" actId="1076"/>
          <ac:picMkLst>
            <pc:docMk/>
            <pc:sldMk cId="321506275" sldId="406"/>
            <ac:picMk id="4" creationId="{92F527A8-9101-0EF5-D46B-819FE7855168}"/>
          </ac:picMkLst>
        </pc:picChg>
        <pc:picChg chg="add mod">
          <ac:chgData name="Aneeq Rehman" userId="S::aneeq.rehman@trilateralresearch.com::d0f25c0d-e610-4858-9a6f-61a42520ca06" providerId="AD" clId="Web-{E56ACA3E-CF44-525C-7A52-F50D452222B6}" dt="2022-10-17T10:30:52.493" v="115" actId="1076"/>
          <ac:picMkLst>
            <pc:docMk/>
            <pc:sldMk cId="321506275" sldId="406"/>
            <ac:picMk id="5" creationId="{4D53D177-464D-C68D-7B7C-228F3E885E20}"/>
          </ac:picMkLst>
        </pc:picChg>
      </pc:sldChg>
      <pc:sldChg chg="addSp delSp modSp new">
        <pc:chgData name="Aneeq Rehman" userId="S::aneeq.rehman@trilateralresearch.com::d0f25c0d-e610-4858-9a6f-61a42520ca06" providerId="AD" clId="Web-{E56ACA3E-CF44-525C-7A52-F50D452222B6}" dt="2022-10-17T10:58:14.837" v="464" actId="1076"/>
        <pc:sldMkLst>
          <pc:docMk/>
          <pc:sldMk cId="845036012" sldId="407"/>
        </pc:sldMkLst>
        <pc:spChg chg="mod">
          <ac:chgData name="Aneeq Rehman" userId="S::aneeq.rehman@trilateralresearch.com::d0f25c0d-e610-4858-9a6f-61a42520ca06" providerId="AD" clId="Web-{E56ACA3E-CF44-525C-7A52-F50D452222B6}" dt="2022-10-17T10:58:14.837" v="464" actId="1076"/>
          <ac:spMkLst>
            <pc:docMk/>
            <pc:sldMk cId="845036012" sldId="407"/>
            <ac:spMk id="2" creationId="{7B566E1F-A47C-B8A0-539E-5408E9490FF4}"/>
          </ac:spMkLst>
        </pc:spChg>
        <pc:spChg chg="del">
          <ac:chgData name="Aneeq Rehman" userId="S::aneeq.rehman@trilateralresearch.com::d0f25c0d-e610-4858-9a6f-61a42520ca06" providerId="AD" clId="Web-{E56ACA3E-CF44-525C-7A52-F50D452222B6}" dt="2022-10-17T10:42:32.123" v="224"/>
          <ac:spMkLst>
            <pc:docMk/>
            <pc:sldMk cId="845036012" sldId="407"/>
            <ac:spMk id="3" creationId="{7FB8F73F-B064-F5BA-A227-D2DBDED9555E}"/>
          </ac:spMkLst>
        </pc:spChg>
        <pc:spChg chg="add mod">
          <ac:chgData name="Aneeq Rehman" userId="S::aneeq.rehman@trilateralresearch.com::d0f25c0d-e610-4858-9a6f-61a42520ca06" providerId="AD" clId="Web-{E56ACA3E-CF44-525C-7A52-F50D452222B6}" dt="2022-10-17T10:54:20.924" v="369" actId="1076"/>
          <ac:spMkLst>
            <pc:docMk/>
            <pc:sldMk cId="845036012" sldId="407"/>
            <ac:spMk id="8" creationId="{4340B65D-44F6-2B91-E31C-6AA1C66B4283}"/>
          </ac:spMkLst>
        </pc:spChg>
        <pc:spChg chg="add del">
          <ac:chgData name="Aneeq Rehman" userId="S::aneeq.rehman@trilateralresearch.com::d0f25c0d-e610-4858-9a6f-61a42520ca06" providerId="AD" clId="Web-{E56ACA3E-CF44-525C-7A52-F50D452222B6}" dt="2022-10-17T10:51:10.622" v="312"/>
          <ac:spMkLst>
            <pc:docMk/>
            <pc:sldMk cId="845036012" sldId="407"/>
            <ac:spMk id="9" creationId="{2B12E0EA-9989-DE97-07F8-56C39AC209B0}"/>
          </ac:spMkLst>
        </pc:spChg>
        <pc:spChg chg="add mod">
          <ac:chgData name="Aneeq Rehman" userId="S::aneeq.rehman@trilateralresearch.com::d0f25c0d-e610-4858-9a6f-61a42520ca06" providerId="AD" clId="Web-{E56ACA3E-CF44-525C-7A52-F50D452222B6}" dt="2022-10-17T10:51:52.295" v="323" actId="1076"/>
          <ac:spMkLst>
            <pc:docMk/>
            <pc:sldMk cId="845036012" sldId="407"/>
            <ac:spMk id="11" creationId="{3642C58B-3FE2-A2A7-EF5A-4D7C35749A0E}"/>
          </ac:spMkLst>
        </pc:spChg>
        <pc:spChg chg="add mod">
          <ac:chgData name="Aneeq Rehman" userId="S::aneeq.rehman@trilateralresearch.com::d0f25c0d-e610-4858-9a6f-61a42520ca06" providerId="AD" clId="Web-{E56ACA3E-CF44-525C-7A52-F50D452222B6}" dt="2022-10-17T10:52:08.061" v="331" actId="14100"/>
          <ac:spMkLst>
            <pc:docMk/>
            <pc:sldMk cId="845036012" sldId="407"/>
            <ac:spMk id="12" creationId="{63F2FA22-B915-141C-10BC-0D41E6606CAA}"/>
          </ac:spMkLst>
        </pc:spChg>
        <pc:spChg chg="add mod">
          <ac:chgData name="Aneeq Rehman" userId="S::aneeq.rehman@trilateralresearch.com::d0f25c0d-e610-4858-9a6f-61a42520ca06" providerId="AD" clId="Web-{E56ACA3E-CF44-525C-7A52-F50D452222B6}" dt="2022-10-17T10:53:37.595" v="354" actId="20577"/>
          <ac:spMkLst>
            <pc:docMk/>
            <pc:sldMk cId="845036012" sldId="407"/>
            <ac:spMk id="13" creationId="{82965224-B6B4-EA18-AAAF-AA20F72D19CD}"/>
          </ac:spMkLst>
        </pc:spChg>
        <pc:picChg chg="add mod ord">
          <ac:chgData name="Aneeq Rehman" userId="S::aneeq.rehman@trilateralresearch.com::d0f25c0d-e610-4858-9a6f-61a42520ca06" providerId="AD" clId="Web-{E56ACA3E-CF44-525C-7A52-F50D452222B6}" dt="2022-10-17T10:52:19.827" v="334" actId="1076"/>
          <ac:picMkLst>
            <pc:docMk/>
            <pc:sldMk cId="845036012" sldId="407"/>
            <ac:picMk id="4" creationId="{4AA87C97-8B53-D9BC-63DB-B6B0F65BE089}"/>
          </ac:picMkLst>
        </pc:picChg>
        <pc:picChg chg="add del mod">
          <ac:chgData name="Aneeq Rehman" userId="S::aneeq.rehman@trilateralresearch.com::d0f25c0d-e610-4858-9a6f-61a42520ca06" providerId="AD" clId="Web-{E56ACA3E-CF44-525C-7A52-F50D452222B6}" dt="2022-10-17T10:48:55.040" v="260"/>
          <ac:picMkLst>
            <pc:docMk/>
            <pc:sldMk cId="845036012" sldId="407"/>
            <ac:picMk id="5" creationId="{0F0407EB-12DD-5623-88A1-1E20DAE05D6C}"/>
          </ac:picMkLst>
        </pc:picChg>
        <pc:picChg chg="add mod">
          <ac:chgData name="Aneeq Rehman" userId="S::aneeq.rehman@trilateralresearch.com::d0f25c0d-e610-4858-9a6f-61a42520ca06" providerId="AD" clId="Web-{E56ACA3E-CF44-525C-7A52-F50D452222B6}" dt="2022-10-17T10:52:25.015" v="335" actId="1076"/>
          <ac:picMkLst>
            <pc:docMk/>
            <pc:sldMk cId="845036012" sldId="407"/>
            <ac:picMk id="6" creationId="{4AD87E25-BED6-5D4D-64D2-F79D76059024}"/>
          </ac:picMkLst>
        </pc:picChg>
        <pc:picChg chg="add mod">
          <ac:chgData name="Aneeq Rehman" userId="S::aneeq.rehman@trilateralresearch.com::d0f25c0d-e610-4858-9a6f-61a42520ca06" providerId="AD" clId="Web-{E56ACA3E-CF44-525C-7A52-F50D452222B6}" dt="2022-10-17T10:50:40.621" v="294" actId="1076"/>
          <ac:picMkLst>
            <pc:docMk/>
            <pc:sldMk cId="845036012" sldId="407"/>
            <ac:picMk id="7" creationId="{59DD502E-7E36-7AA3-9DA5-870AAB84D9D5}"/>
          </ac:picMkLst>
        </pc:picChg>
      </pc:sldChg>
      <pc:sldChg chg="modSp new del">
        <pc:chgData name="Aneeq Rehman" userId="S::aneeq.rehman@trilateralresearch.com::d0f25c0d-e610-4858-9a6f-61a42520ca06" providerId="AD" clId="Web-{E56ACA3E-CF44-525C-7A52-F50D452222B6}" dt="2022-10-17T10:56:19.349" v="414"/>
        <pc:sldMkLst>
          <pc:docMk/>
          <pc:sldMk cId="960436572" sldId="408"/>
        </pc:sldMkLst>
        <pc:spChg chg="mod">
          <ac:chgData name="Aneeq Rehman" userId="S::aneeq.rehman@trilateralresearch.com::d0f25c0d-e610-4858-9a6f-61a42520ca06" providerId="AD" clId="Web-{E56ACA3E-CF44-525C-7A52-F50D452222B6}" dt="2022-10-17T10:55:47.286" v="387" actId="20577"/>
          <ac:spMkLst>
            <pc:docMk/>
            <pc:sldMk cId="960436572" sldId="408"/>
            <ac:spMk id="2" creationId="{5C614D67-06C6-7296-B5E3-B7312981E1E0}"/>
          </ac:spMkLst>
        </pc:spChg>
        <pc:spChg chg="mod">
          <ac:chgData name="Aneeq Rehman" userId="S::aneeq.rehman@trilateralresearch.com::d0f25c0d-e610-4858-9a6f-61a42520ca06" providerId="AD" clId="Web-{E56ACA3E-CF44-525C-7A52-F50D452222B6}" dt="2022-10-17T10:56:18.740" v="413" actId="20577"/>
          <ac:spMkLst>
            <pc:docMk/>
            <pc:sldMk cId="960436572" sldId="408"/>
            <ac:spMk id="3" creationId="{D558B1CB-E409-14B4-1F56-97FD6FE480FF}"/>
          </ac:spMkLst>
        </pc:spChg>
      </pc:sldChg>
      <pc:sldChg chg="addSp delSp modSp new">
        <pc:chgData name="Aneeq Rehman" userId="S::aneeq.rehman@trilateralresearch.com::d0f25c0d-e610-4858-9a6f-61a42520ca06" providerId="AD" clId="Web-{E56ACA3E-CF44-525C-7A52-F50D452222B6}" dt="2022-10-17T11:13:19.723" v="673" actId="14100"/>
        <pc:sldMkLst>
          <pc:docMk/>
          <pc:sldMk cId="2773358610" sldId="408"/>
        </pc:sldMkLst>
        <pc:spChg chg="mod">
          <ac:chgData name="Aneeq Rehman" userId="S::aneeq.rehman@trilateralresearch.com::d0f25c0d-e610-4858-9a6f-61a42520ca06" providerId="AD" clId="Web-{E56ACA3E-CF44-525C-7A52-F50D452222B6}" dt="2022-10-17T10:59:09.261" v="471" actId="20577"/>
          <ac:spMkLst>
            <pc:docMk/>
            <pc:sldMk cId="2773358610" sldId="408"/>
            <ac:spMk id="2" creationId="{1A12EDD3-944A-97DE-1B72-ABDF81EFB4D3}"/>
          </ac:spMkLst>
        </pc:spChg>
        <pc:spChg chg="del mod">
          <ac:chgData name="Aneeq Rehman" userId="S::aneeq.rehman@trilateralresearch.com::d0f25c0d-e610-4858-9a6f-61a42520ca06" providerId="AD" clId="Web-{E56ACA3E-CF44-525C-7A52-F50D452222B6}" dt="2022-10-17T11:01:22.077" v="481"/>
          <ac:spMkLst>
            <pc:docMk/>
            <pc:sldMk cId="2773358610" sldId="408"/>
            <ac:spMk id="3" creationId="{049D4287-83C8-2D57-FE64-FEA2573C456A}"/>
          </ac:spMkLst>
        </pc:spChg>
        <pc:spChg chg="add del mod">
          <ac:chgData name="Aneeq Rehman" userId="S::aneeq.rehman@trilateralresearch.com::d0f25c0d-e610-4858-9a6f-61a42520ca06" providerId="AD" clId="Web-{E56ACA3E-CF44-525C-7A52-F50D452222B6}" dt="2022-10-17T11:01:28.515" v="482"/>
          <ac:spMkLst>
            <pc:docMk/>
            <pc:sldMk cId="2773358610" sldId="408"/>
            <ac:spMk id="5" creationId="{97FC8CAD-55E1-C360-D266-2221983EC582}"/>
          </ac:spMkLst>
        </pc:spChg>
        <pc:spChg chg="add mod">
          <ac:chgData name="Aneeq Rehman" userId="S::aneeq.rehman@trilateralresearch.com::d0f25c0d-e610-4858-9a6f-61a42520ca06" providerId="AD" clId="Web-{E56ACA3E-CF44-525C-7A52-F50D452222B6}" dt="2022-10-17T11:02:09.017" v="502" actId="20577"/>
          <ac:spMkLst>
            <pc:docMk/>
            <pc:sldMk cId="2773358610" sldId="408"/>
            <ac:spMk id="8" creationId="{4E29F84F-692F-1AB2-25F2-77390E67CBAF}"/>
          </ac:spMkLst>
        </pc:spChg>
        <pc:spChg chg="add mod">
          <ac:chgData name="Aneeq Rehman" userId="S::aneeq.rehman@trilateralresearch.com::d0f25c0d-e610-4858-9a6f-61a42520ca06" providerId="AD" clId="Web-{E56ACA3E-CF44-525C-7A52-F50D452222B6}" dt="2022-10-17T11:03:49.659" v="532" actId="20577"/>
          <ac:spMkLst>
            <pc:docMk/>
            <pc:sldMk cId="2773358610" sldId="408"/>
            <ac:spMk id="10" creationId="{811E2412-F603-D0CD-6399-43A338D9460C}"/>
          </ac:spMkLst>
        </pc:spChg>
        <pc:spChg chg="add mod">
          <ac:chgData name="Aneeq Rehman" userId="S::aneeq.rehman@trilateralresearch.com::d0f25c0d-e610-4858-9a6f-61a42520ca06" providerId="AD" clId="Web-{E56ACA3E-CF44-525C-7A52-F50D452222B6}" dt="2022-10-17T11:05:40.538" v="548" actId="1076"/>
          <ac:spMkLst>
            <pc:docMk/>
            <pc:sldMk cId="2773358610" sldId="408"/>
            <ac:spMk id="12" creationId="{52D25D1B-8001-B944-6CE8-54B1E299C2D0}"/>
          </ac:spMkLst>
        </pc:spChg>
        <pc:spChg chg="add mod">
          <ac:chgData name="Aneeq Rehman" userId="S::aneeq.rehman@trilateralresearch.com::d0f25c0d-e610-4858-9a6f-61a42520ca06" providerId="AD" clId="Web-{E56ACA3E-CF44-525C-7A52-F50D452222B6}" dt="2022-10-17T11:06:04.648" v="559" actId="1076"/>
          <ac:spMkLst>
            <pc:docMk/>
            <pc:sldMk cId="2773358610" sldId="408"/>
            <ac:spMk id="13" creationId="{0A1C9BFC-A885-66BB-7920-CAFCCAB6D4E1}"/>
          </ac:spMkLst>
        </pc:spChg>
        <pc:spChg chg="add mod">
          <ac:chgData name="Aneeq Rehman" userId="S::aneeq.rehman@trilateralresearch.com::d0f25c0d-e610-4858-9a6f-61a42520ca06" providerId="AD" clId="Web-{E56ACA3E-CF44-525C-7A52-F50D452222B6}" dt="2022-10-17T11:13:19.723" v="673" actId="14100"/>
          <ac:spMkLst>
            <pc:docMk/>
            <pc:sldMk cId="2773358610" sldId="408"/>
            <ac:spMk id="14" creationId="{2FFE5B80-AFD6-9440-F07E-7F104598D33A}"/>
          </ac:spMkLst>
        </pc:spChg>
        <pc:picChg chg="add mod ord">
          <ac:chgData name="Aneeq Rehman" userId="S::aneeq.rehman@trilateralresearch.com::d0f25c0d-e610-4858-9a6f-61a42520ca06" providerId="AD" clId="Web-{E56ACA3E-CF44-525C-7A52-F50D452222B6}" dt="2022-10-17T11:01:35.015" v="486" actId="1076"/>
          <ac:picMkLst>
            <pc:docMk/>
            <pc:sldMk cId="2773358610" sldId="408"/>
            <ac:picMk id="6" creationId="{6C204F94-0ADC-A4A8-B11E-29D59E21CD88}"/>
          </ac:picMkLst>
        </pc:picChg>
        <pc:picChg chg="add mod">
          <ac:chgData name="Aneeq Rehman" userId="S::aneeq.rehman@trilateralresearch.com::d0f25c0d-e610-4858-9a6f-61a42520ca06" providerId="AD" clId="Web-{E56ACA3E-CF44-525C-7A52-F50D452222B6}" dt="2022-10-17T11:03:28.568" v="504" actId="1076"/>
          <ac:picMkLst>
            <pc:docMk/>
            <pc:sldMk cId="2773358610" sldId="408"/>
            <ac:picMk id="9" creationId="{F17C069D-A6E3-6BD0-06FB-0D46E250B8B1}"/>
          </ac:picMkLst>
        </pc:picChg>
        <pc:picChg chg="add mod">
          <ac:chgData name="Aneeq Rehman" userId="S::aneeq.rehman@trilateralresearch.com::d0f25c0d-e610-4858-9a6f-61a42520ca06" providerId="AD" clId="Web-{E56ACA3E-CF44-525C-7A52-F50D452222B6}" dt="2022-10-17T11:05:17.602" v="534" actId="1076"/>
          <ac:picMkLst>
            <pc:docMk/>
            <pc:sldMk cId="2773358610" sldId="408"/>
            <ac:picMk id="11" creationId="{06BF1292-5724-CB4D-D2A1-33FE2B5C1E71}"/>
          </ac:picMkLst>
        </pc:picChg>
      </pc:sldChg>
      <pc:sldChg chg="modSp new addCm">
        <pc:chgData name="Aneeq Rehman" userId="S::aneeq.rehman@trilateralresearch.com::d0f25c0d-e610-4858-9a6f-61a42520ca06" providerId="AD" clId="Web-{E56ACA3E-CF44-525C-7A52-F50D452222B6}" dt="2022-10-17T11:34:49.322" v="1293"/>
        <pc:sldMkLst>
          <pc:docMk/>
          <pc:sldMk cId="2265855078" sldId="409"/>
        </pc:sldMkLst>
        <pc:spChg chg="mod">
          <ac:chgData name="Aneeq Rehman" userId="S::aneeq.rehman@trilateralresearch.com::d0f25c0d-e610-4858-9a6f-61a42520ca06" providerId="AD" clId="Web-{E56ACA3E-CF44-525C-7A52-F50D452222B6}" dt="2022-10-17T11:16:01.977" v="678" actId="20577"/>
          <ac:spMkLst>
            <pc:docMk/>
            <pc:sldMk cId="2265855078" sldId="409"/>
            <ac:spMk id="2" creationId="{46E7D592-0166-5A98-06D8-E3B911998DB8}"/>
          </ac:spMkLst>
        </pc:spChg>
        <pc:spChg chg="mod">
          <ac:chgData name="Aneeq Rehman" userId="S::aneeq.rehman@trilateralresearch.com::d0f25c0d-e610-4858-9a6f-61a42520ca06" providerId="AD" clId="Web-{E56ACA3E-CF44-525C-7A52-F50D452222B6}" dt="2022-10-17T11:19:30.749" v="836" actId="20577"/>
          <ac:spMkLst>
            <pc:docMk/>
            <pc:sldMk cId="2265855078" sldId="409"/>
            <ac:spMk id="3" creationId="{A462DC06-AEE9-1E8E-666D-3C465F687B04}"/>
          </ac:spMkLst>
        </pc:spChg>
      </pc:sldChg>
      <pc:sldChg chg="addSp delSp modSp new">
        <pc:chgData name="Aneeq Rehman" userId="S::aneeq.rehman@trilateralresearch.com::d0f25c0d-e610-4858-9a6f-61a42520ca06" providerId="AD" clId="Web-{E56ACA3E-CF44-525C-7A52-F50D452222B6}" dt="2022-10-17T15:11:52.032" v="1302" actId="1076"/>
        <pc:sldMkLst>
          <pc:docMk/>
          <pc:sldMk cId="2750873068" sldId="410"/>
        </pc:sldMkLst>
        <pc:spChg chg="mod">
          <ac:chgData name="Aneeq Rehman" userId="S::aneeq.rehman@trilateralresearch.com::d0f25c0d-e610-4858-9a6f-61a42520ca06" providerId="AD" clId="Web-{E56ACA3E-CF44-525C-7A52-F50D452222B6}" dt="2022-10-17T11:21:50.362" v="860" actId="20577"/>
          <ac:spMkLst>
            <pc:docMk/>
            <pc:sldMk cId="2750873068" sldId="410"/>
            <ac:spMk id="2" creationId="{606D52FA-16ED-1F7E-F023-55884B299BBE}"/>
          </ac:spMkLst>
        </pc:spChg>
        <pc:spChg chg="del mod">
          <ac:chgData name="Aneeq Rehman" userId="S::aneeq.rehman@trilateralresearch.com::d0f25c0d-e610-4858-9a6f-61a42520ca06" providerId="AD" clId="Web-{E56ACA3E-CF44-525C-7A52-F50D452222B6}" dt="2022-10-17T11:26:12.870" v="980"/>
          <ac:spMkLst>
            <pc:docMk/>
            <pc:sldMk cId="2750873068" sldId="410"/>
            <ac:spMk id="3" creationId="{F3360DBF-1D82-E0C6-2C19-24F0D2D7C91C}"/>
          </ac:spMkLst>
        </pc:spChg>
        <pc:spChg chg="add del mod">
          <ac:chgData name="Aneeq Rehman" userId="S::aneeq.rehman@trilateralresearch.com::d0f25c0d-e610-4858-9a6f-61a42520ca06" providerId="AD" clId="Web-{E56ACA3E-CF44-525C-7A52-F50D452222B6}" dt="2022-10-17T11:26:15.792" v="981"/>
          <ac:spMkLst>
            <pc:docMk/>
            <pc:sldMk cId="2750873068" sldId="410"/>
            <ac:spMk id="5" creationId="{8B6D74C9-F0C2-CD88-2954-24A26613C225}"/>
          </ac:spMkLst>
        </pc:spChg>
        <pc:graphicFrameChg chg="add mod modGraphic">
          <ac:chgData name="Aneeq Rehman" userId="S::aneeq.rehman@trilateralresearch.com::d0f25c0d-e610-4858-9a6f-61a42520ca06" providerId="AD" clId="Web-{E56ACA3E-CF44-525C-7A52-F50D452222B6}" dt="2022-10-17T15:11:52.032" v="1302" actId="1076"/>
          <ac:graphicFrameMkLst>
            <pc:docMk/>
            <pc:sldMk cId="2750873068" sldId="410"/>
            <ac:graphicFrameMk id="6" creationId="{79638732-BEF2-A3DB-E25E-46DE450E406B}"/>
          </ac:graphicFrameMkLst>
        </pc:graphicFrameChg>
      </pc:sldChg>
      <pc:sldChg chg="addSp delSp modSp new">
        <pc:chgData name="Aneeq Rehman" userId="S::aneeq.rehman@trilateralresearch.com::d0f25c0d-e610-4858-9a6f-61a42520ca06" providerId="AD" clId="Web-{E56ACA3E-CF44-525C-7A52-F50D452222B6}" dt="2022-10-17T11:31:19.488" v="1291" actId="1076"/>
        <pc:sldMkLst>
          <pc:docMk/>
          <pc:sldMk cId="4224677647" sldId="411"/>
        </pc:sldMkLst>
        <pc:spChg chg="mod">
          <ac:chgData name="Aneeq Rehman" userId="S::aneeq.rehman@trilateralresearch.com::d0f25c0d-e610-4858-9a6f-61a42520ca06" providerId="AD" clId="Web-{E56ACA3E-CF44-525C-7A52-F50D452222B6}" dt="2022-10-17T11:30:34.659" v="1285" actId="20577"/>
          <ac:spMkLst>
            <pc:docMk/>
            <pc:sldMk cId="4224677647" sldId="411"/>
            <ac:spMk id="2" creationId="{6D87E4A2-BA15-922A-3469-797FA3F80619}"/>
          </ac:spMkLst>
        </pc:spChg>
        <pc:spChg chg="del">
          <ac:chgData name="Aneeq Rehman" userId="S::aneeq.rehman@trilateralresearch.com::d0f25c0d-e610-4858-9a6f-61a42520ca06" providerId="AD" clId="Web-{E56ACA3E-CF44-525C-7A52-F50D452222B6}" dt="2022-10-17T11:30:18.174" v="1278"/>
          <ac:spMkLst>
            <pc:docMk/>
            <pc:sldMk cId="4224677647" sldId="411"/>
            <ac:spMk id="3" creationId="{28AE3805-2A84-5BA7-A517-BA665C4D53F3}"/>
          </ac:spMkLst>
        </pc:spChg>
        <pc:picChg chg="add mod ord">
          <ac:chgData name="Aneeq Rehman" userId="S::aneeq.rehman@trilateralresearch.com::d0f25c0d-e610-4858-9a6f-61a42520ca06" providerId="AD" clId="Web-{E56ACA3E-CF44-525C-7A52-F50D452222B6}" dt="2022-10-17T11:30:37.549" v="1286" actId="1076"/>
          <ac:picMkLst>
            <pc:docMk/>
            <pc:sldMk cId="4224677647" sldId="411"/>
            <ac:picMk id="4" creationId="{7330BF6A-227B-4136-2015-E6987D4F8870}"/>
          </ac:picMkLst>
        </pc:picChg>
        <pc:picChg chg="add mod">
          <ac:chgData name="Aneeq Rehman" userId="S::aneeq.rehman@trilateralresearch.com::d0f25c0d-e610-4858-9a6f-61a42520ca06" providerId="AD" clId="Web-{E56ACA3E-CF44-525C-7A52-F50D452222B6}" dt="2022-10-17T11:31:19.488" v="1291" actId="1076"/>
          <ac:picMkLst>
            <pc:docMk/>
            <pc:sldMk cId="4224677647" sldId="411"/>
            <ac:picMk id="5" creationId="{4065B194-F8BA-36A4-01DE-97FD3308857F}"/>
          </ac:picMkLst>
        </pc:picChg>
      </pc:sldChg>
      <pc:sldChg chg="modSp new">
        <pc:chgData name="Aneeq Rehman" userId="S::aneeq.rehman@trilateralresearch.com::d0f25c0d-e610-4858-9a6f-61a42520ca06" providerId="AD" clId="Web-{E56ACA3E-CF44-525C-7A52-F50D452222B6}" dt="2022-10-17T11:55:39.917" v="1300" actId="20577"/>
        <pc:sldMkLst>
          <pc:docMk/>
          <pc:sldMk cId="2696474698" sldId="412"/>
        </pc:sldMkLst>
        <pc:spChg chg="mod">
          <ac:chgData name="Aneeq Rehman" userId="S::aneeq.rehman@trilateralresearch.com::d0f25c0d-e610-4858-9a6f-61a42520ca06" providerId="AD" clId="Web-{E56ACA3E-CF44-525C-7A52-F50D452222B6}" dt="2022-10-17T11:55:39.917" v="1300" actId="20577"/>
          <ac:spMkLst>
            <pc:docMk/>
            <pc:sldMk cId="2696474698" sldId="412"/>
            <ac:spMk id="2" creationId="{63F9914E-625B-F3AF-38B1-B30F4233E5D1}"/>
          </ac:spMkLst>
        </pc:spChg>
      </pc:sldChg>
    </pc:docChg>
  </pc:docChgLst>
</pc:chgInfo>
</file>

<file path=ppt/comments/modernComment_192_97EA1DDC.xml><?xml version="1.0" encoding="utf-8"?>
<p188:cmLst xmlns:a="http://schemas.openxmlformats.org/drawingml/2006/main" xmlns:r="http://schemas.openxmlformats.org/officeDocument/2006/relationships" xmlns:p188="http://schemas.microsoft.com/office/powerpoint/2018/8/main">
  <p188:cm id="{CC6BC6D3-C700-48C2-BD1D-4958ECF12867}" authorId="{5955247D-91FD-6FD1-2D01-369286E39883}" created="2022-10-14T14:38:08.645">
    <ac:txMkLst xmlns:ac="http://schemas.microsoft.com/office/drawing/2013/main/command">
      <pc:docMk xmlns:pc="http://schemas.microsoft.com/office/powerpoint/2013/main/command"/>
      <pc:sldMk xmlns:pc="http://schemas.microsoft.com/office/powerpoint/2013/main/command" cId="2548702684" sldId="402"/>
      <ac:spMk id="2" creationId="{1F36EA80-2EDD-436A-2A70-2F50291957B1}"/>
      <ac:txMk cp="19" len="14">
        <ac:context len="34" hash="363848203"/>
      </ac:txMk>
    </ac:txMkLst>
    <p188:pos x="8034421" y="935789"/>
    <p188:txBody>
      <a:bodyPr/>
      <a:lstStyle/>
      <a:p>
        <a:r>
          <a:rPr lang="en-GB"/>
          <a:t>[@Tim Jacquemard] [@Zachary Goldberg] In this module we mentioned we would discuss relation between expl. and justifiability and accountability. It's a bit outside my expertise, could you please check that what I wrote make sense and is consistent with your descriptions? Thanks!</a:t>
        </a:r>
      </a:p>
    </p188:txBody>
  </p188:cm>
</p188:cmLst>
</file>

<file path=ppt/comments/modernComment_193_90C666FA.xml><?xml version="1.0" encoding="utf-8"?>
<p188:cmLst xmlns:a="http://schemas.openxmlformats.org/drawingml/2006/main" xmlns:r="http://schemas.openxmlformats.org/officeDocument/2006/relationships" xmlns:p188="http://schemas.microsoft.com/office/powerpoint/2018/8/main">
  <p188:cm id="{591FE7A3-634F-4BC9-81F1-7CB2E0618779}" authorId="{5955247D-91FD-6FD1-2D01-369286E39883}" created="2022-10-14T14:38:30.834">
    <ac:txMkLst xmlns:ac="http://schemas.microsoft.com/office/drawing/2013/main/command">
      <pc:docMk xmlns:pc="http://schemas.microsoft.com/office/powerpoint/2013/main/command"/>
      <pc:sldMk xmlns:pc="http://schemas.microsoft.com/office/powerpoint/2013/main/command" cId="2428921594" sldId="403"/>
      <ac:spMk id="2" creationId="{1F36EA80-2EDD-436A-2A70-2F50291957B1}"/>
      <ac:txMk cp="19" len="14">
        <ac:context len="34" hash="2768072986"/>
      </ac:txMk>
    </ac:txMkLst>
    <p188:pos x="8607777" y="973666"/>
    <p188:replyLst>
      <p188:reply id="{FA94B0CD-00E6-4062-BDBD-C3BD96FFC01F}" authorId="{BB2D1ED4-2C8E-6F98-F8FD-E44C5CF1D633}" created="2022-10-17T11:37:49.246">
        <p188:txBody>
          <a:bodyPr/>
          <a:lstStyle/>
          <a:p>
            <a:r>
              <a:rPr lang="en-US"/>
              <a:t>Maybe add:
establish a data governance approach, so that these steps are carried out continually and iteratively. 
Otherwise, I think this looks good from the technical side. From a non-technical side, I would also include establishing clear avenues of accountability (i.e. who in the organisation is responsible for which tasks, and for revising errors. But that probably doesn't belong to a purely technical approach). </a:t>
            </a:r>
          </a:p>
        </p188:txBody>
      </p188:reply>
    </p188:replyLst>
    <p188:txBody>
      <a:bodyPr/>
      <a:lstStyle/>
      <a:p>
        <a:r>
          <a:rPr lang="en-GB"/>
          <a:t>[@Tim Jacquemard][@Zachary Goldberg] same as previous slide - feel free to amend both</a:t>
        </a:r>
      </a:p>
    </p188:txBody>
  </p188:cm>
</p188:cmLst>
</file>

<file path=ppt/comments/modernComment_199_870E3466.xml><?xml version="1.0" encoding="utf-8"?>
<p188:cmLst xmlns:a="http://schemas.openxmlformats.org/drawingml/2006/main" xmlns:r="http://schemas.openxmlformats.org/officeDocument/2006/relationships" xmlns:p188="http://schemas.microsoft.com/office/powerpoint/2018/8/main">
  <p188:cm id="{7B9B6003-493A-4505-A62A-261B38C906AB}" authorId="{F601DFD9-B5C9-B79B-2805-039E0498FD98}" created="2022-10-17T11:34:49.322">
    <ac:deMkLst xmlns:ac="http://schemas.microsoft.com/office/drawing/2013/main/command">
      <pc:docMk xmlns:pc="http://schemas.microsoft.com/office/powerpoint/2013/main/command"/>
      <pc:sldMk xmlns:pc="http://schemas.microsoft.com/office/powerpoint/2013/main/command" cId="2265855078" sldId="409"/>
      <ac:spMk id="3" creationId="{A462DC06-AEE9-1E8E-666D-3C465F687B04}"/>
    </ac:deMkLst>
    <p188:txBody>
      <a:bodyPr/>
      <a:lstStyle/>
      <a:p>
        <a:r>
          <a:rPr lang="en-GB"/>
          <a:t>[@Emily Maitland] [@Ilaria  Bonavita]  feel free to add to this</a:t>
        </a:r>
      </a:p>
    </p188:txBody>
  </p188:cm>
</p188:cmLst>
</file>

<file path=ppt/comments/modernComment_19C_A0B8F04A.xml><?xml version="1.0" encoding="utf-8"?>
<p188:cmLst xmlns:a="http://schemas.openxmlformats.org/drawingml/2006/main" xmlns:r="http://schemas.openxmlformats.org/officeDocument/2006/relationships" xmlns:p188="http://schemas.microsoft.com/office/powerpoint/2018/8/main">
  <p188:cm id="{26761992-3B79-48F3-AAA8-0270CED07939}" authorId="{F601DFD9-B5C9-B79B-2805-039E0498FD98}" created="2022-10-19T13:37:15.570">
    <pc:sldMkLst xmlns:pc="http://schemas.microsoft.com/office/powerpoint/2013/main/command">
      <pc:docMk/>
      <pc:sldMk cId="2696474698" sldId="412"/>
    </pc:sldMkLst>
    <p188:replyLst>
      <p188:reply id="{90C472B9-CE7A-45E3-AE88-CF88A9C017CA}" authorId="{9DDA56FF-235E-FB1F-0B04-2DB675D0536C}" created="2022-10-20T15:46:00.903">
        <p188:txBody>
          <a:bodyPr/>
          <a:lstStyle/>
          <a:p>
            <a:r>
              <a:rPr lang="en-GB"/>
              <a:t>Made some changes. Hope that is ok</a:t>
            </a:r>
          </a:p>
        </p188:txBody>
      </p188:reply>
    </p188:replyLst>
    <p188:txBody>
      <a:bodyPr/>
      <a:lstStyle/>
      <a:p>
        <a:r>
          <a:rPr lang="en-GB"/>
          <a:t>[@Anita Nandi] [@Ilaria  Bonavita] can you refine this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53CA5-4327-4DA8-9F54-08F6D7D69589}"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33E500FF-B529-43B3-BCA8-45F67B70557E}">
      <dgm:prSet/>
      <dgm:spPr/>
      <dgm:t>
        <a:bodyPr/>
        <a:lstStyle/>
        <a:p>
          <a:pPr rtl="0"/>
          <a:r>
            <a:rPr lang="en-GB" b="0" i="0">
              <a:latin typeface="Candara" panose="020E0502030303020204"/>
            </a:rPr>
            <a:t> </a:t>
          </a:r>
          <a:r>
            <a:rPr lang="en-GB" b="0" i="0"/>
            <a:t>Exploratory data analysis</a:t>
          </a:r>
          <a:endParaRPr lang="en-US"/>
        </a:p>
      </dgm:t>
    </dgm:pt>
    <dgm:pt modelId="{16954F09-E29A-4546-AE2D-D53A8121BE9B}" type="parTrans" cxnId="{77DC4E8E-32A5-4844-BAF9-4BF6C40632C9}">
      <dgm:prSet/>
      <dgm:spPr/>
      <dgm:t>
        <a:bodyPr/>
        <a:lstStyle/>
        <a:p>
          <a:endParaRPr lang="en-US"/>
        </a:p>
      </dgm:t>
    </dgm:pt>
    <dgm:pt modelId="{E226B36B-87A9-4C63-817F-F246CCD49474}" type="sibTrans" cxnId="{77DC4E8E-32A5-4844-BAF9-4BF6C40632C9}">
      <dgm:prSet/>
      <dgm:spPr/>
      <dgm:t>
        <a:bodyPr/>
        <a:lstStyle/>
        <a:p>
          <a:endParaRPr lang="en-US"/>
        </a:p>
      </dgm:t>
    </dgm:pt>
    <dgm:pt modelId="{A96975A0-1E3D-4A7F-9FCE-DAE90CF9C861}">
      <dgm:prSet/>
      <dgm:spPr/>
      <dgm:t>
        <a:bodyPr/>
        <a:lstStyle/>
        <a:p>
          <a:pPr rtl="0"/>
          <a:r>
            <a:rPr lang="en-GB" b="0" i="0">
              <a:latin typeface="Candara" panose="020E0502030303020204"/>
            </a:rPr>
            <a:t> </a:t>
          </a:r>
          <a:r>
            <a:rPr lang="en-GB" b="0" i="0"/>
            <a:t>Feature Importance</a:t>
          </a:r>
          <a:endParaRPr lang="en-US"/>
        </a:p>
      </dgm:t>
    </dgm:pt>
    <dgm:pt modelId="{234FF017-87FA-4814-AF14-851C30404595}" type="parTrans" cxnId="{02EAC362-5A6D-40D1-B696-86EB8CE765B8}">
      <dgm:prSet/>
      <dgm:spPr/>
      <dgm:t>
        <a:bodyPr/>
        <a:lstStyle/>
        <a:p>
          <a:endParaRPr lang="en-US"/>
        </a:p>
      </dgm:t>
    </dgm:pt>
    <dgm:pt modelId="{F5411561-A280-466A-9FCA-4FA6388DBB44}" type="sibTrans" cxnId="{02EAC362-5A6D-40D1-B696-86EB8CE765B8}">
      <dgm:prSet/>
      <dgm:spPr/>
      <dgm:t>
        <a:bodyPr/>
        <a:lstStyle/>
        <a:p>
          <a:endParaRPr lang="en-US"/>
        </a:p>
      </dgm:t>
    </dgm:pt>
    <dgm:pt modelId="{F07A4BDF-D6AB-47BF-B817-F3BF385F3735}">
      <dgm:prSet/>
      <dgm:spPr/>
      <dgm:t>
        <a:bodyPr/>
        <a:lstStyle/>
        <a:p>
          <a:pPr rtl="0"/>
          <a:r>
            <a:rPr lang="en-GB" b="0" i="0">
              <a:latin typeface="Candara" panose="020E0502030303020204"/>
            </a:rPr>
            <a:t> </a:t>
          </a:r>
          <a:r>
            <a:rPr lang="en-GB">
              <a:latin typeface="Candara" panose="020E0502030303020204"/>
            </a:rPr>
            <a:t>Model performance monitoring</a:t>
          </a:r>
          <a:endParaRPr lang="en-US"/>
        </a:p>
      </dgm:t>
    </dgm:pt>
    <dgm:pt modelId="{AC0327A9-C3F4-4452-8555-7ACF2979C762}" type="parTrans" cxnId="{30EF9370-75A7-425E-BD17-EB81013034F4}">
      <dgm:prSet/>
      <dgm:spPr/>
      <dgm:t>
        <a:bodyPr/>
        <a:lstStyle/>
        <a:p>
          <a:endParaRPr lang="en-US"/>
        </a:p>
      </dgm:t>
    </dgm:pt>
    <dgm:pt modelId="{B1DFE9B3-52FD-448B-B7C0-1E2C9FCBA93A}" type="sibTrans" cxnId="{30EF9370-75A7-425E-BD17-EB81013034F4}">
      <dgm:prSet/>
      <dgm:spPr/>
      <dgm:t>
        <a:bodyPr/>
        <a:lstStyle/>
        <a:p>
          <a:endParaRPr lang="en-US"/>
        </a:p>
      </dgm:t>
    </dgm:pt>
    <dgm:pt modelId="{789CDBF3-623F-431A-AC0C-07A115285551}">
      <dgm:prSet/>
      <dgm:spPr/>
      <dgm:t>
        <a:bodyPr/>
        <a:lstStyle/>
        <a:p>
          <a:r>
            <a:rPr lang="en-GB" b="0" i="0"/>
            <a:t>Model </a:t>
          </a:r>
          <a:r>
            <a:rPr lang="en-GB" b="0" i="0" err="1"/>
            <a:t>explainability</a:t>
          </a:r>
          <a:endParaRPr lang="en-US" err="1"/>
        </a:p>
      </dgm:t>
    </dgm:pt>
    <dgm:pt modelId="{A35B8806-E054-453D-9DDE-2E8640C52653}" type="parTrans" cxnId="{585F826D-E1F9-40C6-B33D-CF32765137B1}">
      <dgm:prSet/>
      <dgm:spPr/>
      <dgm:t>
        <a:bodyPr/>
        <a:lstStyle/>
        <a:p>
          <a:endParaRPr lang="en-US"/>
        </a:p>
      </dgm:t>
    </dgm:pt>
    <dgm:pt modelId="{77AFF202-34C8-4F99-97B6-943CE9EFF82C}" type="sibTrans" cxnId="{585F826D-E1F9-40C6-B33D-CF32765137B1}">
      <dgm:prSet/>
      <dgm:spPr/>
      <dgm:t>
        <a:bodyPr/>
        <a:lstStyle/>
        <a:p>
          <a:endParaRPr lang="en-US"/>
        </a:p>
      </dgm:t>
    </dgm:pt>
    <dgm:pt modelId="{36D8A095-816B-477C-806F-6649758524B0}">
      <dgm:prSet phldr="0"/>
      <dgm:spPr/>
      <dgm:t>
        <a:bodyPr/>
        <a:lstStyle/>
        <a:p>
          <a:pPr rtl="0"/>
          <a:r>
            <a:rPr lang="en-GB" b="0" i="0">
              <a:latin typeface="Candara" panose="020E0502030303020204"/>
            </a:rPr>
            <a:t> Bias</a:t>
          </a:r>
        </a:p>
      </dgm:t>
    </dgm:pt>
    <dgm:pt modelId="{AD02CAA5-1D7B-4137-855F-C7AA8369936E}" type="parTrans" cxnId="{5FF5CA21-5FAE-464F-9901-729E6E6F6AF4}">
      <dgm:prSet/>
      <dgm:spPr/>
    </dgm:pt>
    <dgm:pt modelId="{39E305EA-EBAE-4B9D-A38C-C0847A8DD91E}" type="sibTrans" cxnId="{5FF5CA21-5FAE-464F-9901-729E6E6F6AF4}">
      <dgm:prSet/>
      <dgm:spPr/>
    </dgm:pt>
    <dgm:pt modelId="{36E9CA70-DC42-473E-BFFB-5C42F5E434EF}" type="pres">
      <dgm:prSet presAssocID="{F6E53CA5-4327-4DA8-9F54-08F6D7D69589}" presName="hierChild1" presStyleCnt="0">
        <dgm:presLayoutVars>
          <dgm:chPref val="1"/>
          <dgm:dir/>
          <dgm:animOne val="branch"/>
          <dgm:animLvl val="lvl"/>
          <dgm:resizeHandles/>
        </dgm:presLayoutVars>
      </dgm:prSet>
      <dgm:spPr/>
    </dgm:pt>
    <dgm:pt modelId="{40816120-F05D-4D5F-99C4-5A046E792227}" type="pres">
      <dgm:prSet presAssocID="{33E500FF-B529-43B3-BCA8-45F67B70557E}" presName="hierRoot1" presStyleCnt="0"/>
      <dgm:spPr/>
    </dgm:pt>
    <dgm:pt modelId="{B6FF14E5-0193-4367-A9A8-796BB1DE789C}" type="pres">
      <dgm:prSet presAssocID="{33E500FF-B529-43B3-BCA8-45F67B70557E}" presName="composite" presStyleCnt="0"/>
      <dgm:spPr/>
    </dgm:pt>
    <dgm:pt modelId="{EC0F0F88-5C01-4C57-A6A5-361B53A2E214}" type="pres">
      <dgm:prSet presAssocID="{33E500FF-B529-43B3-BCA8-45F67B70557E}" presName="background" presStyleLbl="node0" presStyleIdx="0" presStyleCnt="5"/>
      <dgm:spPr/>
    </dgm:pt>
    <dgm:pt modelId="{E3BF13D6-71E3-4CDB-8FDF-126DC29F85BB}" type="pres">
      <dgm:prSet presAssocID="{33E500FF-B529-43B3-BCA8-45F67B70557E}" presName="text" presStyleLbl="fgAcc0" presStyleIdx="0" presStyleCnt="5">
        <dgm:presLayoutVars>
          <dgm:chPref val="3"/>
        </dgm:presLayoutVars>
      </dgm:prSet>
      <dgm:spPr/>
    </dgm:pt>
    <dgm:pt modelId="{6C53DE31-73DA-4263-9A63-9CD2082BC0E1}" type="pres">
      <dgm:prSet presAssocID="{33E500FF-B529-43B3-BCA8-45F67B70557E}" presName="hierChild2" presStyleCnt="0"/>
      <dgm:spPr/>
    </dgm:pt>
    <dgm:pt modelId="{2446FBA8-6F2D-429C-B31A-8853E55879F3}" type="pres">
      <dgm:prSet presAssocID="{A96975A0-1E3D-4A7F-9FCE-DAE90CF9C861}" presName="hierRoot1" presStyleCnt="0"/>
      <dgm:spPr/>
    </dgm:pt>
    <dgm:pt modelId="{44A8ABFF-44DD-4F37-8501-FE9DDF0D0D20}" type="pres">
      <dgm:prSet presAssocID="{A96975A0-1E3D-4A7F-9FCE-DAE90CF9C861}" presName="composite" presStyleCnt="0"/>
      <dgm:spPr/>
    </dgm:pt>
    <dgm:pt modelId="{04D33D5B-B48D-45E3-A010-E0B2219739F5}" type="pres">
      <dgm:prSet presAssocID="{A96975A0-1E3D-4A7F-9FCE-DAE90CF9C861}" presName="background" presStyleLbl="node0" presStyleIdx="1" presStyleCnt="5"/>
      <dgm:spPr/>
    </dgm:pt>
    <dgm:pt modelId="{F99E9F72-AC59-4D5D-8368-2DE9BE51F0EA}" type="pres">
      <dgm:prSet presAssocID="{A96975A0-1E3D-4A7F-9FCE-DAE90CF9C861}" presName="text" presStyleLbl="fgAcc0" presStyleIdx="1" presStyleCnt="5">
        <dgm:presLayoutVars>
          <dgm:chPref val="3"/>
        </dgm:presLayoutVars>
      </dgm:prSet>
      <dgm:spPr/>
    </dgm:pt>
    <dgm:pt modelId="{D7013CF9-7B80-4EE7-9558-0A5080A0425C}" type="pres">
      <dgm:prSet presAssocID="{A96975A0-1E3D-4A7F-9FCE-DAE90CF9C861}" presName="hierChild2" presStyleCnt="0"/>
      <dgm:spPr/>
    </dgm:pt>
    <dgm:pt modelId="{3EA5C1B2-10F6-49B5-9C11-039BF3DE4737}" type="pres">
      <dgm:prSet presAssocID="{36D8A095-816B-477C-806F-6649758524B0}" presName="hierRoot1" presStyleCnt="0"/>
      <dgm:spPr/>
    </dgm:pt>
    <dgm:pt modelId="{C0F4FFB3-A4E7-4023-8742-703752D4BD5B}" type="pres">
      <dgm:prSet presAssocID="{36D8A095-816B-477C-806F-6649758524B0}" presName="composite" presStyleCnt="0"/>
      <dgm:spPr/>
    </dgm:pt>
    <dgm:pt modelId="{999DFEC2-D177-4375-B580-43D564A2D443}" type="pres">
      <dgm:prSet presAssocID="{36D8A095-816B-477C-806F-6649758524B0}" presName="background" presStyleLbl="node0" presStyleIdx="2" presStyleCnt="5"/>
      <dgm:spPr/>
    </dgm:pt>
    <dgm:pt modelId="{4BE0F73F-AAFC-4A79-AA7C-0F2029BFFD40}" type="pres">
      <dgm:prSet presAssocID="{36D8A095-816B-477C-806F-6649758524B0}" presName="text" presStyleLbl="fgAcc0" presStyleIdx="2" presStyleCnt="5">
        <dgm:presLayoutVars>
          <dgm:chPref val="3"/>
        </dgm:presLayoutVars>
      </dgm:prSet>
      <dgm:spPr/>
    </dgm:pt>
    <dgm:pt modelId="{27059805-2DBB-4E80-A756-56EA4387881F}" type="pres">
      <dgm:prSet presAssocID="{36D8A095-816B-477C-806F-6649758524B0}" presName="hierChild2" presStyleCnt="0"/>
      <dgm:spPr/>
    </dgm:pt>
    <dgm:pt modelId="{EB2D0B8F-B985-4716-8430-9E3AFDEBA24C}" type="pres">
      <dgm:prSet presAssocID="{F07A4BDF-D6AB-47BF-B817-F3BF385F3735}" presName="hierRoot1" presStyleCnt="0"/>
      <dgm:spPr/>
    </dgm:pt>
    <dgm:pt modelId="{FD05A0A4-658C-4A89-95DE-8EBAEE6E3DA2}" type="pres">
      <dgm:prSet presAssocID="{F07A4BDF-D6AB-47BF-B817-F3BF385F3735}" presName="composite" presStyleCnt="0"/>
      <dgm:spPr/>
    </dgm:pt>
    <dgm:pt modelId="{206631EB-4BC5-43AD-8B84-EF3F744D2221}" type="pres">
      <dgm:prSet presAssocID="{F07A4BDF-D6AB-47BF-B817-F3BF385F3735}" presName="background" presStyleLbl="node0" presStyleIdx="3" presStyleCnt="5"/>
      <dgm:spPr/>
    </dgm:pt>
    <dgm:pt modelId="{54359E99-96F8-43C3-AB6A-CAD72FE89CA3}" type="pres">
      <dgm:prSet presAssocID="{F07A4BDF-D6AB-47BF-B817-F3BF385F3735}" presName="text" presStyleLbl="fgAcc0" presStyleIdx="3" presStyleCnt="5">
        <dgm:presLayoutVars>
          <dgm:chPref val="3"/>
        </dgm:presLayoutVars>
      </dgm:prSet>
      <dgm:spPr/>
    </dgm:pt>
    <dgm:pt modelId="{09E19853-B130-44ED-9A5A-554BA8153FBF}" type="pres">
      <dgm:prSet presAssocID="{F07A4BDF-D6AB-47BF-B817-F3BF385F3735}" presName="hierChild2" presStyleCnt="0"/>
      <dgm:spPr/>
    </dgm:pt>
    <dgm:pt modelId="{E0B33DC4-78BB-4825-A0AB-3C42EFC5AB35}" type="pres">
      <dgm:prSet presAssocID="{789CDBF3-623F-431A-AC0C-07A115285551}" presName="hierRoot1" presStyleCnt="0"/>
      <dgm:spPr/>
    </dgm:pt>
    <dgm:pt modelId="{74634411-2A9E-4718-85C7-1815B11E4082}" type="pres">
      <dgm:prSet presAssocID="{789CDBF3-623F-431A-AC0C-07A115285551}" presName="composite" presStyleCnt="0"/>
      <dgm:spPr/>
    </dgm:pt>
    <dgm:pt modelId="{6FF8C8D4-BD0D-4818-99D4-964E9B55389C}" type="pres">
      <dgm:prSet presAssocID="{789CDBF3-623F-431A-AC0C-07A115285551}" presName="background" presStyleLbl="node0" presStyleIdx="4" presStyleCnt="5"/>
      <dgm:spPr/>
    </dgm:pt>
    <dgm:pt modelId="{ABFA993F-37EE-48F6-8F02-7FB61FFF67A2}" type="pres">
      <dgm:prSet presAssocID="{789CDBF3-623F-431A-AC0C-07A115285551}" presName="text" presStyleLbl="fgAcc0" presStyleIdx="4" presStyleCnt="5">
        <dgm:presLayoutVars>
          <dgm:chPref val="3"/>
        </dgm:presLayoutVars>
      </dgm:prSet>
      <dgm:spPr/>
    </dgm:pt>
    <dgm:pt modelId="{1563114C-162A-4EB5-9BED-37B5428FC06F}" type="pres">
      <dgm:prSet presAssocID="{789CDBF3-623F-431A-AC0C-07A115285551}" presName="hierChild2" presStyleCnt="0"/>
      <dgm:spPr/>
    </dgm:pt>
  </dgm:ptLst>
  <dgm:cxnLst>
    <dgm:cxn modelId="{20649C03-0675-44A0-A0B6-775BC0CFD4D9}" type="presOf" srcId="{789CDBF3-623F-431A-AC0C-07A115285551}" destId="{ABFA993F-37EE-48F6-8F02-7FB61FFF67A2}" srcOrd="0" destOrd="0" presId="urn:microsoft.com/office/officeart/2005/8/layout/hierarchy1"/>
    <dgm:cxn modelId="{94E6511F-06E2-4081-813C-21FE6809805A}" type="presOf" srcId="{F6E53CA5-4327-4DA8-9F54-08F6D7D69589}" destId="{36E9CA70-DC42-473E-BFFB-5C42F5E434EF}" srcOrd="0" destOrd="0" presId="urn:microsoft.com/office/officeart/2005/8/layout/hierarchy1"/>
    <dgm:cxn modelId="{5FF5CA21-5FAE-464F-9901-729E6E6F6AF4}" srcId="{F6E53CA5-4327-4DA8-9F54-08F6D7D69589}" destId="{36D8A095-816B-477C-806F-6649758524B0}" srcOrd="2" destOrd="0" parTransId="{AD02CAA5-1D7B-4137-855F-C7AA8369936E}" sibTransId="{39E305EA-EBAE-4B9D-A38C-C0847A8DD91E}"/>
    <dgm:cxn modelId="{C8C6A437-2469-4386-ABFF-C2A49F39CC4C}" type="presOf" srcId="{33E500FF-B529-43B3-BCA8-45F67B70557E}" destId="{E3BF13D6-71E3-4CDB-8FDF-126DC29F85BB}" srcOrd="0" destOrd="0" presId="urn:microsoft.com/office/officeart/2005/8/layout/hierarchy1"/>
    <dgm:cxn modelId="{F9C8445B-6DDF-4F99-8979-496D8AF8D767}" type="presOf" srcId="{A96975A0-1E3D-4A7F-9FCE-DAE90CF9C861}" destId="{F99E9F72-AC59-4D5D-8368-2DE9BE51F0EA}" srcOrd="0" destOrd="0" presId="urn:microsoft.com/office/officeart/2005/8/layout/hierarchy1"/>
    <dgm:cxn modelId="{02EAC362-5A6D-40D1-B696-86EB8CE765B8}" srcId="{F6E53CA5-4327-4DA8-9F54-08F6D7D69589}" destId="{A96975A0-1E3D-4A7F-9FCE-DAE90CF9C861}" srcOrd="1" destOrd="0" parTransId="{234FF017-87FA-4814-AF14-851C30404595}" sibTransId="{F5411561-A280-466A-9FCA-4FA6388DBB44}"/>
    <dgm:cxn modelId="{76ACAF44-472D-4E45-80A0-15E52A89028A}" type="presOf" srcId="{F07A4BDF-D6AB-47BF-B817-F3BF385F3735}" destId="{54359E99-96F8-43C3-AB6A-CAD72FE89CA3}" srcOrd="0" destOrd="0" presId="urn:microsoft.com/office/officeart/2005/8/layout/hierarchy1"/>
    <dgm:cxn modelId="{585F826D-E1F9-40C6-B33D-CF32765137B1}" srcId="{F6E53CA5-4327-4DA8-9F54-08F6D7D69589}" destId="{789CDBF3-623F-431A-AC0C-07A115285551}" srcOrd="4" destOrd="0" parTransId="{A35B8806-E054-453D-9DDE-2E8640C52653}" sibTransId="{77AFF202-34C8-4F99-97B6-943CE9EFF82C}"/>
    <dgm:cxn modelId="{30EF9370-75A7-425E-BD17-EB81013034F4}" srcId="{F6E53CA5-4327-4DA8-9F54-08F6D7D69589}" destId="{F07A4BDF-D6AB-47BF-B817-F3BF385F3735}" srcOrd="3" destOrd="0" parTransId="{AC0327A9-C3F4-4452-8555-7ACF2979C762}" sibTransId="{B1DFE9B3-52FD-448B-B7C0-1E2C9FCBA93A}"/>
    <dgm:cxn modelId="{77DC4E8E-32A5-4844-BAF9-4BF6C40632C9}" srcId="{F6E53CA5-4327-4DA8-9F54-08F6D7D69589}" destId="{33E500FF-B529-43B3-BCA8-45F67B70557E}" srcOrd="0" destOrd="0" parTransId="{16954F09-E29A-4546-AE2D-D53A8121BE9B}" sibTransId="{E226B36B-87A9-4C63-817F-F246CCD49474}"/>
    <dgm:cxn modelId="{864550B0-C185-4385-9D7F-0D9B2CDEA49D}" type="presOf" srcId="{36D8A095-816B-477C-806F-6649758524B0}" destId="{4BE0F73F-AAFC-4A79-AA7C-0F2029BFFD40}" srcOrd="0" destOrd="0" presId="urn:microsoft.com/office/officeart/2005/8/layout/hierarchy1"/>
    <dgm:cxn modelId="{AB774941-44E4-4FE1-90B2-A9E3748CB9C5}" type="presParOf" srcId="{36E9CA70-DC42-473E-BFFB-5C42F5E434EF}" destId="{40816120-F05D-4D5F-99C4-5A046E792227}" srcOrd="0" destOrd="0" presId="urn:microsoft.com/office/officeart/2005/8/layout/hierarchy1"/>
    <dgm:cxn modelId="{704FACF3-2492-4B3F-BFB9-7139861F7C2A}" type="presParOf" srcId="{40816120-F05D-4D5F-99C4-5A046E792227}" destId="{B6FF14E5-0193-4367-A9A8-796BB1DE789C}" srcOrd="0" destOrd="0" presId="urn:microsoft.com/office/officeart/2005/8/layout/hierarchy1"/>
    <dgm:cxn modelId="{5B5B96CA-1333-4CD7-B85C-717AF683244D}" type="presParOf" srcId="{B6FF14E5-0193-4367-A9A8-796BB1DE789C}" destId="{EC0F0F88-5C01-4C57-A6A5-361B53A2E214}" srcOrd="0" destOrd="0" presId="urn:microsoft.com/office/officeart/2005/8/layout/hierarchy1"/>
    <dgm:cxn modelId="{1B6B672C-EBF6-44B5-B2E4-F607A53CB116}" type="presParOf" srcId="{B6FF14E5-0193-4367-A9A8-796BB1DE789C}" destId="{E3BF13D6-71E3-4CDB-8FDF-126DC29F85BB}" srcOrd="1" destOrd="0" presId="urn:microsoft.com/office/officeart/2005/8/layout/hierarchy1"/>
    <dgm:cxn modelId="{A537FA8B-0AFC-41AC-B85E-8EFCC887AE75}" type="presParOf" srcId="{40816120-F05D-4D5F-99C4-5A046E792227}" destId="{6C53DE31-73DA-4263-9A63-9CD2082BC0E1}" srcOrd="1" destOrd="0" presId="urn:microsoft.com/office/officeart/2005/8/layout/hierarchy1"/>
    <dgm:cxn modelId="{B57B4434-E696-4516-836D-E310C2A96CCF}" type="presParOf" srcId="{36E9CA70-DC42-473E-BFFB-5C42F5E434EF}" destId="{2446FBA8-6F2D-429C-B31A-8853E55879F3}" srcOrd="1" destOrd="0" presId="urn:microsoft.com/office/officeart/2005/8/layout/hierarchy1"/>
    <dgm:cxn modelId="{9F6A7CA4-C4DB-4381-9AAA-0D0918A936B1}" type="presParOf" srcId="{2446FBA8-6F2D-429C-B31A-8853E55879F3}" destId="{44A8ABFF-44DD-4F37-8501-FE9DDF0D0D20}" srcOrd="0" destOrd="0" presId="urn:microsoft.com/office/officeart/2005/8/layout/hierarchy1"/>
    <dgm:cxn modelId="{1073130A-B011-44F1-A150-C72E4D3A46AA}" type="presParOf" srcId="{44A8ABFF-44DD-4F37-8501-FE9DDF0D0D20}" destId="{04D33D5B-B48D-45E3-A010-E0B2219739F5}" srcOrd="0" destOrd="0" presId="urn:microsoft.com/office/officeart/2005/8/layout/hierarchy1"/>
    <dgm:cxn modelId="{15738FEE-9C6F-4574-ADA8-874611ED78A9}" type="presParOf" srcId="{44A8ABFF-44DD-4F37-8501-FE9DDF0D0D20}" destId="{F99E9F72-AC59-4D5D-8368-2DE9BE51F0EA}" srcOrd="1" destOrd="0" presId="urn:microsoft.com/office/officeart/2005/8/layout/hierarchy1"/>
    <dgm:cxn modelId="{1CC8E265-1432-46EE-B4E4-5C1DC42A255E}" type="presParOf" srcId="{2446FBA8-6F2D-429C-B31A-8853E55879F3}" destId="{D7013CF9-7B80-4EE7-9558-0A5080A0425C}" srcOrd="1" destOrd="0" presId="urn:microsoft.com/office/officeart/2005/8/layout/hierarchy1"/>
    <dgm:cxn modelId="{E9E7B7E4-EB85-41D9-B377-91E2DF4F90CA}" type="presParOf" srcId="{36E9CA70-DC42-473E-BFFB-5C42F5E434EF}" destId="{3EA5C1B2-10F6-49B5-9C11-039BF3DE4737}" srcOrd="2" destOrd="0" presId="urn:microsoft.com/office/officeart/2005/8/layout/hierarchy1"/>
    <dgm:cxn modelId="{1344C463-06E3-4C27-BE88-2BF5A6FB0E95}" type="presParOf" srcId="{3EA5C1B2-10F6-49B5-9C11-039BF3DE4737}" destId="{C0F4FFB3-A4E7-4023-8742-703752D4BD5B}" srcOrd="0" destOrd="0" presId="urn:microsoft.com/office/officeart/2005/8/layout/hierarchy1"/>
    <dgm:cxn modelId="{A75C9E07-5C9D-4CB2-9333-2C4121A0C29E}" type="presParOf" srcId="{C0F4FFB3-A4E7-4023-8742-703752D4BD5B}" destId="{999DFEC2-D177-4375-B580-43D564A2D443}" srcOrd="0" destOrd="0" presId="urn:microsoft.com/office/officeart/2005/8/layout/hierarchy1"/>
    <dgm:cxn modelId="{B2FD5891-E010-4B10-90A4-4607481FA689}" type="presParOf" srcId="{C0F4FFB3-A4E7-4023-8742-703752D4BD5B}" destId="{4BE0F73F-AAFC-4A79-AA7C-0F2029BFFD40}" srcOrd="1" destOrd="0" presId="urn:microsoft.com/office/officeart/2005/8/layout/hierarchy1"/>
    <dgm:cxn modelId="{F6B43A36-7C43-43AB-AEE4-F3EED066B305}" type="presParOf" srcId="{3EA5C1B2-10F6-49B5-9C11-039BF3DE4737}" destId="{27059805-2DBB-4E80-A756-56EA4387881F}" srcOrd="1" destOrd="0" presId="urn:microsoft.com/office/officeart/2005/8/layout/hierarchy1"/>
    <dgm:cxn modelId="{A9461FAE-F3A9-45D3-BE01-7784270BE261}" type="presParOf" srcId="{36E9CA70-DC42-473E-BFFB-5C42F5E434EF}" destId="{EB2D0B8F-B985-4716-8430-9E3AFDEBA24C}" srcOrd="3" destOrd="0" presId="urn:microsoft.com/office/officeart/2005/8/layout/hierarchy1"/>
    <dgm:cxn modelId="{2E58B14E-6A43-4008-A677-A3A2C76F8E64}" type="presParOf" srcId="{EB2D0B8F-B985-4716-8430-9E3AFDEBA24C}" destId="{FD05A0A4-658C-4A89-95DE-8EBAEE6E3DA2}" srcOrd="0" destOrd="0" presId="urn:microsoft.com/office/officeart/2005/8/layout/hierarchy1"/>
    <dgm:cxn modelId="{53323D9F-CF47-465A-9BC5-41F861E67F1B}" type="presParOf" srcId="{FD05A0A4-658C-4A89-95DE-8EBAEE6E3DA2}" destId="{206631EB-4BC5-43AD-8B84-EF3F744D2221}" srcOrd="0" destOrd="0" presId="urn:microsoft.com/office/officeart/2005/8/layout/hierarchy1"/>
    <dgm:cxn modelId="{41302ADD-B55C-4CAF-90E9-9EF18E635882}" type="presParOf" srcId="{FD05A0A4-658C-4A89-95DE-8EBAEE6E3DA2}" destId="{54359E99-96F8-43C3-AB6A-CAD72FE89CA3}" srcOrd="1" destOrd="0" presId="urn:microsoft.com/office/officeart/2005/8/layout/hierarchy1"/>
    <dgm:cxn modelId="{0C2A914B-D2A2-4284-A87B-5F66501FA5DE}" type="presParOf" srcId="{EB2D0B8F-B985-4716-8430-9E3AFDEBA24C}" destId="{09E19853-B130-44ED-9A5A-554BA8153FBF}" srcOrd="1" destOrd="0" presId="urn:microsoft.com/office/officeart/2005/8/layout/hierarchy1"/>
    <dgm:cxn modelId="{5E244170-6101-4424-A61F-843E3CB8F966}" type="presParOf" srcId="{36E9CA70-DC42-473E-BFFB-5C42F5E434EF}" destId="{E0B33DC4-78BB-4825-A0AB-3C42EFC5AB35}" srcOrd="4" destOrd="0" presId="urn:microsoft.com/office/officeart/2005/8/layout/hierarchy1"/>
    <dgm:cxn modelId="{DCC59225-F4D1-417A-B170-8E202A019A26}" type="presParOf" srcId="{E0B33DC4-78BB-4825-A0AB-3C42EFC5AB35}" destId="{74634411-2A9E-4718-85C7-1815B11E4082}" srcOrd="0" destOrd="0" presId="urn:microsoft.com/office/officeart/2005/8/layout/hierarchy1"/>
    <dgm:cxn modelId="{28C20CA7-1698-4AC5-8EB7-9A9F1E720F76}" type="presParOf" srcId="{74634411-2A9E-4718-85C7-1815B11E4082}" destId="{6FF8C8D4-BD0D-4818-99D4-964E9B55389C}" srcOrd="0" destOrd="0" presId="urn:microsoft.com/office/officeart/2005/8/layout/hierarchy1"/>
    <dgm:cxn modelId="{E4CEDF8C-947D-4545-9C78-A2266256CC2A}" type="presParOf" srcId="{74634411-2A9E-4718-85C7-1815B11E4082}" destId="{ABFA993F-37EE-48F6-8F02-7FB61FFF67A2}" srcOrd="1" destOrd="0" presId="urn:microsoft.com/office/officeart/2005/8/layout/hierarchy1"/>
    <dgm:cxn modelId="{10FA241C-9AA7-4362-B793-AF41716981F8}" type="presParOf" srcId="{E0B33DC4-78BB-4825-A0AB-3C42EFC5AB35}" destId="{1563114C-162A-4EB5-9BED-37B5428FC06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F0F88-5C01-4C57-A6A5-361B53A2E214}">
      <dsp:nvSpPr>
        <dsp:cNvPr id="0" name=""/>
        <dsp:cNvSpPr/>
      </dsp:nvSpPr>
      <dsp:spPr>
        <a:xfrm>
          <a:off x="3823" y="1123871"/>
          <a:ext cx="1863052" cy="1183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3BF13D6-71E3-4CDB-8FDF-126DC29F85BB}">
      <dsp:nvSpPr>
        <dsp:cNvPr id="0" name=""/>
        <dsp:cNvSpPr/>
      </dsp:nvSpPr>
      <dsp:spPr>
        <a:xfrm>
          <a:off x="210829" y="1320527"/>
          <a:ext cx="1863052" cy="11830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i="0" kern="1200">
              <a:latin typeface="Candara" panose="020E0502030303020204"/>
            </a:rPr>
            <a:t> </a:t>
          </a:r>
          <a:r>
            <a:rPr lang="en-GB" sz="2200" b="0" i="0" kern="1200"/>
            <a:t>Exploratory data analysis</a:t>
          </a:r>
          <a:endParaRPr lang="en-US" sz="2200" kern="1200"/>
        </a:p>
      </dsp:txBody>
      <dsp:txXfrm>
        <a:off x="245479" y="1355177"/>
        <a:ext cx="1793752" cy="1113738"/>
      </dsp:txXfrm>
    </dsp:sp>
    <dsp:sp modelId="{04D33D5B-B48D-45E3-A010-E0B2219739F5}">
      <dsp:nvSpPr>
        <dsp:cNvPr id="0" name=""/>
        <dsp:cNvSpPr/>
      </dsp:nvSpPr>
      <dsp:spPr>
        <a:xfrm>
          <a:off x="2280887" y="1123871"/>
          <a:ext cx="1863052" cy="1183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99E9F72-AC59-4D5D-8368-2DE9BE51F0EA}">
      <dsp:nvSpPr>
        <dsp:cNvPr id="0" name=""/>
        <dsp:cNvSpPr/>
      </dsp:nvSpPr>
      <dsp:spPr>
        <a:xfrm>
          <a:off x="2487893" y="1320527"/>
          <a:ext cx="1863052" cy="11830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i="0" kern="1200">
              <a:latin typeface="Candara" panose="020E0502030303020204"/>
            </a:rPr>
            <a:t> </a:t>
          </a:r>
          <a:r>
            <a:rPr lang="en-GB" sz="2200" b="0" i="0" kern="1200"/>
            <a:t>Feature Importance</a:t>
          </a:r>
          <a:endParaRPr lang="en-US" sz="2200" kern="1200"/>
        </a:p>
      </dsp:txBody>
      <dsp:txXfrm>
        <a:off x="2522543" y="1355177"/>
        <a:ext cx="1793752" cy="1113738"/>
      </dsp:txXfrm>
    </dsp:sp>
    <dsp:sp modelId="{999DFEC2-D177-4375-B580-43D564A2D443}">
      <dsp:nvSpPr>
        <dsp:cNvPr id="0" name=""/>
        <dsp:cNvSpPr/>
      </dsp:nvSpPr>
      <dsp:spPr>
        <a:xfrm>
          <a:off x="4557952" y="1123871"/>
          <a:ext cx="1863052" cy="1183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BE0F73F-AAFC-4A79-AA7C-0F2029BFFD40}">
      <dsp:nvSpPr>
        <dsp:cNvPr id="0" name=""/>
        <dsp:cNvSpPr/>
      </dsp:nvSpPr>
      <dsp:spPr>
        <a:xfrm>
          <a:off x="4764958" y="1320527"/>
          <a:ext cx="1863052" cy="11830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i="0" kern="1200">
              <a:latin typeface="Candara" panose="020E0502030303020204"/>
            </a:rPr>
            <a:t> Bias</a:t>
          </a:r>
        </a:p>
      </dsp:txBody>
      <dsp:txXfrm>
        <a:off x="4799608" y="1355177"/>
        <a:ext cx="1793752" cy="1113738"/>
      </dsp:txXfrm>
    </dsp:sp>
    <dsp:sp modelId="{206631EB-4BC5-43AD-8B84-EF3F744D2221}">
      <dsp:nvSpPr>
        <dsp:cNvPr id="0" name=""/>
        <dsp:cNvSpPr/>
      </dsp:nvSpPr>
      <dsp:spPr>
        <a:xfrm>
          <a:off x="6835017" y="1123871"/>
          <a:ext cx="1863052" cy="1183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4359E99-96F8-43C3-AB6A-CAD72FE89CA3}">
      <dsp:nvSpPr>
        <dsp:cNvPr id="0" name=""/>
        <dsp:cNvSpPr/>
      </dsp:nvSpPr>
      <dsp:spPr>
        <a:xfrm>
          <a:off x="7042023" y="1320527"/>
          <a:ext cx="1863052" cy="11830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i="0" kern="1200">
              <a:latin typeface="Candara" panose="020E0502030303020204"/>
            </a:rPr>
            <a:t> </a:t>
          </a:r>
          <a:r>
            <a:rPr lang="en-GB" sz="2200" kern="1200">
              <a:latin typeface="Candara" panose="020E0502030303020204"/>
            </a:rPr>
            <a:t>Model performance monitoring</a:t>
          </a:r>
          <a:endParaRPr lang="en-US" sz="2200" kern="1200"/>
        </a:p>
      </dsp:txBody>
      <dsp:txXfrm>
        <a:off x="7076673" y="1355177"/>
        <a:ext cx="1793752" cy="1113738"/>
      </dsp:txXfrm>
    </dsp:sp>
    <dsp:sp modelId="{6FF8C8D4-BD0D-4818-99D4-964E9B55389C}">
      <dsp:nvSpPr>
        <dsp:cNvPr id="0" name=""/>
        <dsp:cNvSpPr/>
      </dsp:nvSpPr>
      <dsp:spPr>
        <a:xfrm>
          <a:off x="9112081" y="1123871"/>
          <a:ext cx="1863052" cy="11830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BFA993F-37EE-48F6-8F02-7FB61FFF67A2}">
      <dsp:nvSpPr>
        <dsp:cNvPr id="0" name=""/>
        <dsp:cNvSpPr/>
      </dsp:nvSpPr>
      <dsp:spPr>
        <a:xfrm>
          <a:off x="9319087" y="1320527"/>
          <a:ext cx="1863052" cy="11830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i="0" kern="1200"/>
            <a:t>Model </a:t>
          </a:r>
          <a:r>
            <a:rPr lang="en-GB" sz="2200" b="0" i="0" kern="1200" err="1"/>
            <a:t>explainability</a:t>
          </a:r>
          <a:endParaRPr lang="en-US" sz="2200" kern="1200" err="1"/>
        </a:p>
      </dsp:txBody>
      <dsp:txXfrm>
        <a:off x="9353737" y="1355177"/>
        <a:ext cx="1793752" cy="11137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D9912D-ACB7-A84B-9AB6-895C1E0DDE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05C9D4-B3F6-B240-8925-11AD6945AC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AD2E05-98C9-2149-B846-31EDD83C4207}" type="datetimeFigureOut">
              <a:rPr lang="en-US" smtClean="0"/>
              <a:t>10/20/2022</a:t>
            </a:fld>
            <a:endParaRPr lang="en-US"/>
          </a:p>
        </p:txBody>
      </p:sp>
      <p:sp>
        <p:nvSpPr>
          <p:cNvPr id="4" name="Footer Placeholder 3">
            <a:extLst>
              <a:ext uri="{FF2B5EF4-FFF2-40B4-BE49-F238E27FC236}">
                <a16:creationId xmlns:a16="http://schemas.microsoft.com/office/drawing/2014/main" id="{B18AF961-B081-F84A-9AD3-F6099D872F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C5063BE-557B-1949-B82F-4FDF63336E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FADAD2-B890-4B4E-919F-779CB02E187F}" type="slidenum">
              <a:rPr lang="en-US" smtClean="0"/>
              <a:t>‹#›</a:t>
            </a:fld>
            <a:endParaRPr lang="en-US"/>
          </a:p>
        </p:txBody>
      </p:sp>
    </p:spTree>
    <p:extLst>
      <p:ext uri="{BB962C8B-B14F-4D97-AF65-F5344CB8AC3E}">
        <p14:creationId xmlns:p14="http://schemas.microsoft.com/office/powerpoint/2010/main" val="101392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5715E-65ED-124A-9B77-482F62817518}" type="datetimeFigureOut">
              <a:rPr lang="en-US" smtClean="0"/>
              <a:t>10/20/2022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5F34B-6FDB-BD42-A2A9-B7DFC9E7FF94}" type="slidenum">
              <a:rPr lang="en-US" smtClean="0"/>
              <a:t>‹#›</a:t>
            </a:fld>
            <a:endParaRPr lang="en-US"/>
          </a:p>
        </p:txBody>
      </p:sp>
    </p:spTree>
    <p:extLst>
      <p:ext uri="{BB962C8B-B14F-4D97-AF65-F5344CB8AC3E}">
        <p14:creationId xmlns:p14="http://schemas.microsoft.com/office/powerpoint/2010/main" val="550122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Positive_predictive_valu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n.wikipedia.org/wiki/Sensitivity_and_specificity"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33E5F34B-6FDB-BD42-A2A9-B7DFC9E7FF94}" type="slidenum">
              <a:rPr lang="en-US" smtClean="0"/>
              <a:t>12</a:t>
            </a:fld>
            <a:endParaRPr lang="en-US"/>
          </a:p>
        </p:txBody>
      </p:sp>
    </p:spTree>
    <p:extLst>
      <p:ext uri="{BB962C8B-B14F-4D97-AF65-F5344CB8AC3E}">
        <p14:creationId xmlns:p14="http://schemas.microsoft.com/office/powerpoint/2010/main" val="3767566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Brief demo – </a:t>
            </a:r>
            <a:r>
              <a:rPr lang="en-US" err="1"/>
              <a:t>emphasise</a:t>
            </a:r>
            <a:r>
              <a:rPr lang="en-US"/>
              <a:t> the value and importance of co-design within explainability</a:t>
            </a:r>
            <a:endParaRPr lang="en-US">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24</a:t>
            </a:fld>
            <a:endParaRPr lang="en-US"/>
          </a:p>
        </p:txBody>
      </p:sp>
    </p:spTree>
    <p:extLst>
      <p:ext uri="{BB962C8B-B14F-4D97-AF65-F5344CB8AC3E}">
        <p14:creationId xmlns:p14="http://schemas.microsoft.com/office/powerpoint/2010/main" val="166155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CESIUM demo on insights page – </a:t>
            </a:r>
            <a:r>
              <a:rPr lang="en-US" err="1">
                <a:cs typeface="Calibri"/>
              </a:rPr>
              <a:t>shap</a:t>
            </a:r>
            <a:r>
              <a:rPr lang="en-US">
                <a:cs typeface="Calibri"/>
              </a:rPr>
              <a:t> feature importance</a:t>
            </a:r>
          </a:p>
          <a:p>
            <a:r>
              <a:rPr lang="en-US">
                <a:cs typeface="Calibri"/>
              </a:rPr>
              <a:t>Demo a person with a high score and explore why, </a:t>
            </a:r>
            <a:r>
              <a:rPr lang="en-US" err="1">
                <a:cs typeface="Calibri"/>
              </a:rPr>
              <a:t>etc</a:t>
            </a:r>
          </a:p>
        </p:txBody>
      </p:sp>
      <p:sp>
        <p:nvSpPr>
          <p:cNvPr id="4" name="Slide Number Placeholder 3"/>
          <p:cNvSpPr>
            <a:spLocks noGrp="1"/>
          </p:cNvSpPr>
          <p:nvPr>
            <p:ph type="sldNum" sz="quarter" idx="5"/>
          </p:nvPr>
        </p:nvSpPr>
        <p:spPr/>
        <p:txBody>
          <a:bodyPr/>
          <a:lstStyle/>
          <a:p>
            <a:fld id="{33E5F34B-6FDB-BD42-A2A9-B7DFC9E7FF94}" type="slidenum">
              <a:rPr lang="en-US" smtClean="0"/>
              <a:t>25</a:t>
            </a:fld>
            <a:endParaRPr lang="en-US"/>
          </a:p>
        </p:txBody>
      </p:sp>
    </p:spTree>
    <p:extLst>
      <p:ext uri="{BB962C8B-B14F-4D97-AF65-F5344CB8AC3E}">
        <p14:creationId xmlns:p14="http://schemas.microsoft.com/office/powerpoint/2010/main" val="288033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Possible discussion points</a:t>
            </a:r>
            <a:endParaRPr lang="en-US"/>
          </a:p>
          <a:p>
            <a:pPr marL="285750" indent="-285750">
              <a:buFont typeface="Symbol"/>
              <a:buChar char="•"/>
            </a:pPr>
            <a:r>
              <a:rPr lang="en-GB"/>
              <a:t>Using the phrase ‘model output’ does not contextualise the result for the end user</a:t>
            </a:r>
            <a:endParaRPr lang="en-US"/>
          </a:p>
          <a:p>
            <a:pPr marL="285750" indent="-285750">
              <a:buFont typeface="Symbol"/>
              <a:buChar char="•"/>
            </a:pPr>
            <a:r>
              <a:rPr lang="en-GB"/>
              <a:t>Using the output of the model does not provide a comparison of the result compared to other people that the police need to prioritise against.</a:t>
            </a:r>
            <a:endParaRPr lang="en-US"/>
          </a:p>
          <a:p>
            <a:pPr marL="285750" indent="-285750">
              <a:buFont typeface="Symbol"/>
              <a:buChar char="•"/>
            </a:pPr>
            <a:r>
              <a:rPr lang="en-GB"/>
              <a:t>The end user is interested in which children they should focus their time and resources on, as such as score relative to other children would be more beneficial to their operations. Does the model output have any operational value in isolation?</a:t>
            </a:r>
            <a:endParaRPr lang="en-US"/>
          </a:p>
          <a:p>
            <a:pPr marL="285750" indent="-285750">
              <a:buFont typeface="Symbol"/>
              <a:buChar char="•"/>
            </a:pPr>
            <a:r>
              <a:rPr lang="en-GB"/>
              <a:t>It is useful for big numbers to mean higher risk.</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27</a:t>
            </a:fld>
            <a:endParaRPr lang="en-US"/>
          </a:p>
        </p:txBody>
      </p:sp>
    </p:spTree>
    <p:extLst>
      <p:ext uri="{BB962C8B-B14F-4D97-AF65-F5344CB8AC3E}">
        <p14:creationId xmlns:p14="http://schemas.microsoft.com/office/powerpoint/2010/main" val="215801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Possible discussion points:</a:t>
            </a:r>
            <a:endParaRPr lang="en-US"/>
          </a:p>
          <a:p>
            <a:pPr marL="285750" indent="-285750">
              <a:buFont typeface="Symbol"/>
              <a:buChar char="•"/>
            </a:pPr>
            <a:r>
              <a:rPr lang="en-GB"/>
              <a:t>End users not comfortable with histograms</a:t>
            </a:r>
            <a:endParaRPr lang="en-US"/>
          </a:p>
          <a:p>
            <a:pPr marL="285750" indent="-285750">
              <a:buFont typeface="Symbol"/>
              <a:buChar char="•"/>
            </a:pPr>
            <a:r>
              <a:rPr lang="en-GB"/>
              <a:t>Pictograms are more common in everyday life</a:t>
            </a:r>
            <a:endParaRPr lang="en-US"/>
          </a:p>
          <a:p>
            <a:pPr marL="285750" indent="-285750">
              <a:buFont typeface="Symbol"/>
              <a:buChar char="•"/>
            </a:pPr>
            <a:r>
              <a:rPr lang="en-GB"/>
              <a:t>Pictogram connects the fact that the area represents people</a:t>
            </a:r>
            <a:endParaRPr lang="en-US"/>
          </a:p>
          <a:p>
            <a:pPr marL="285750" indent="-285750">
              <a:buFont typeface="Symbol"/>
              <a:buChar char="•"/>
            </a:pPr>
            <a:r>
              <a:rPr lang="en-GB"/>
              <a:t>Colour helps clarify the point</a:t>
            </a:r>
            <a:endParaRPr lang="en-US"/>
          </a:p>
          <a:p>
            <a:pPr marL="285750" indent="-285750">
              <a:buFont typeface="Symbol"/>
              <a:buChar char="•"/>
            </a:pPr>
            <a:r>
              <a:rPr lang="en-GB"/>
              <a:t>Statement on the visualisation helps make the point</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28</a:t>
            </a:fld>
            <a:endParaRPr lang="en-US"/>
          </a:p>
        </p:txBody>
      </p:sp>
    </p:spTree>
    <p:extLst>
      <p:ext uri="{BB962C8B-B14F-4D97-AF65-F5344CB8AC3E}">
        <p14:creationId xmlns:p14="http://schemas.microsoft.com/office/powerpoint/2010/main" val="2104250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Possible discussion points:</a:t>
            </a:r>
            <a:endParaRPr lang="en-US"/>
          </a:p>
          <a:p>
            <a:pPr marL="285750" indent="-285750">
              <a:buFont typeface="Calibri"/>
              <a:buChar char="•"/>
            </a:pPr>
            <a:r>
              <a:rPr lang="en-GB"/>
              <a:t>Bar chart has more detail – it is a more complete explanation</a:t>
            </a:r>
            <a:endParaRPr lang="en-US"/>
          </a:p>
          <a:p>
            <a:pPr marL="285750" indent="-285750">
              <a:buFont typeface="Calibri"/>
              <a:buChar char="•"/>
            </a:pPr>
            <a:r>
              <a:rPr lang="en-GB"/>
              <a:t>As we discussed before, it is not about giving the most amount of explanation, but giving it at the right level</a:t>
            </a:r>
            <a:endParaRPr lang="en-US"/>
          </a:p>
          <a:p>
            <a:pPr marL="285750" indent="-285750">
              <a:buFont typeface="Calibri"/>
              <a:buChar char="•"/>
            </a:pPr>
            <a:r>
              <a:rPr lang="en-GB"/>
              <a:t>Textual explanation is much more intuitive and easier to understand</a:t>
            </a:r>
            <a:endParaRPr lang="en-US"/>
          </a:p>
          <a:p>
            <a:pPr marL="285750" indent="-285750">
              <a:buFont typeface="Calibri"/>
              <a:buChar char="•"/>
            </a:pPr>
            <a:r>
              <a:rPr lang="en-GB"/>
              <a:t>A bar chart for each sentence can be confusing and overwhelming</a:t>
            </a:r>
            <a:endParaRPr lang="en-US"/>
          </a:p>
          <a:p>
            <a:pPr marL="285750" indent="-285750">
              <a:buFont typeface="Calibri"/>
              <a:buChar char="•"/>
            </a:pPr>
            <a:r>
              <a:rPr lang="en-GB"/>
              <a:t>Textual explanation provides the most important information succinctly</a:t>
            </a:r>
            <a:endParaRPr lang="en-US"/>
          </a:p>
          <a:p>
            <a:pPr marL="285750" indent="-285750">
              <a:buFont typeface="Calibri"/>
              <a:buChar char="•"/>
            </a:pPr>
            <a:r>
              <a:rPr lang="en-GB"/>
              <a:t>Textual explanation does not give the whole picture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29</a:t>
            </a:fld>
            <a:endParaRPr lang="en-US"/>
          </a:p>
        </p:txBody>
      </p:sp>
    </p:spTree>
    <p:extLst>
      <p:ext uri="{BB962C8B-B14F-4D97-AF65-F5344CB8AC3E}">
        <p14:creationId xmlns:p14="http://schemas.microsoft.com/office/powerpoint/2010/main" val="653114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33E5F34B-6FDB-BD42-A2A9-B7DFC9E7FF94}" type="slidenum">
              <a:rPr lang="en-US" smtClean="0"/>
              <a:t>13</a:t>
            </a:fld>
            <a:endParaRPr lang="en-US"/>
          </a:p>
        </p:txBody>
      </p:sp>
    </p:spTree>
    <p:extLst>
      <p:ext uri="{BB962C8B-B14F-4D97-AF65-F5344CB8AC3E}">
        <p14:creationId xmlns:p14="http://schemas.microsoft.com/office/powerpoint/2010/main" val="3125256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this section, we aim to provide an overview of what indicators are available to quickly diagnose various aspects of your data and model. We categorise indicators into five categories. These include:</a:t>
            </a:r>
            <a:endParaRPr lang="en-GB">
              <a:cs typeface="Calibri"/>
            </a:endParaRPr>
          </a:p>
          <a:p>
            <a:pPr marL="285750" indent="-285750">
              <a:buFont typeface="Symbol"/>
              <a:buChar char="•"/>
            </a:pPr>
            <a:r>
              <a:rPr lang="en-GB" b="1"/>
              <a:t>Exploratory data analysis indicators: </a:t>
            </a:r>
            <a:r>
              <a:rPr lang="en-GB"/>
              <a:t>Here we look at what indicators are available to get a quick understanding of your data and associated distributions. Exploratory data analysis is a very broad topic, and indicators vary depending upon specific use cases. We focus on some generic techniques in a supervised context, that can quickly give an understanding of your data.</a:t>
            </a:r>
            <a:endParaRPr lang="en-US"/>
          </a:p>
          <a:p>
            <a:pPr marL="285750" indent="-285750">
              <a:buFont typeface="Symbol"/>
              <a:buChar char="•"/>
            </a:pPr>
            <a:r>
              <a:rPr lang="en-GB" b="1"/>
              <a:t>Feature Importance:</a:t>
            </a:r>
            <a:r>
              <a:rPr lang="en-GB"/>
              <a:t> This looks at indicators that identify what features in your dataset might be important for your model to make decisions. </a:t>
            </a:r>
            <a:endParaRPr lang="en-US"/>
          </a:p>
          <a:p>
            <a:pPr marL="285750" indent="-285750">
              <a:buFont typeface="Symbol"/>
              <a:buChar char="•"/>
            </a:pPr>
            <a:r>
              <a:rPr lang="en-GB" b="1">
                <a:cs typeface="Calibri"/>
              </a:rPr>
              <a:t>Bias: </a:t>
            </a:r>
            <a:r>
              <a:rPr lang="en-GB">
                <a:cs typeface="Calibri"/>
              </a:rPr>
              <a:t>Bias can be on many different levels, here we talk about biases associated with model generalisation that seek to avoid stereotypical harms, for example, a model you train should be fair on all cohorts of your population.</a:t>
            </a:r>
          </a:p>
          <a:p>
            <a:pPr marL="285750" indent="-285750">
              <a:buFont typeface="Symbol"/>
              <a:buChar char="•"/>
            </a:pPr>
            <a:r>
              <a:rPr lang="en-GB" b="1"/>
              <a:t>Model performance monitoring: </a:t>
            </a:r>
            <a:endParaRPr lang="en-US"/>
          </a:p>
          <a:p>
            <a:pPr lvl="2" indent="-285750">
              <a:buFont typeface="Symbol"/>
              <a:buChar char="•"/>
            </a:pPr>
            <a:r>
              <a:rPr lang="en-GB"/>
              <a:t>This deals with a collection of metrics once a model has been trained to evaluate model performance on unseen test instances.</a:t>
            </a:r>
            <a:endParaRPr lang="en-US"/>
          </a:p>
          <a:p>
            <a:pPr lvl="2" indent="-285750">
              <a:buFont typeface="Symbol"/>
              <a:buChar char="•"/>
            </a:pPr>
            <a:r>
              <a:rPr lang="en-GB"/>
              <a:t> In addition to this, this also includes a series of metrics that capture data drifts and target variable drifts once a model has been launched in production.</a:t>
            </a:r>
            <a:endParaRPr lang="en-US">
              <a:cs typeface="Calibri"/>
            </a:endParaRPr>
          </a:p>
          <a:p>
            <a:pPr lvl="2" indent="-285750">
              <a:buFont typeface="Symbol"/>
              <a:buChar char="•"/>
            </a:pPr>
            <a:r>
              <a:rPr lang="en-GB">
                <a:cs typeface="Calibri"/>
              </a:rPr>
              <a:t>This also includes indicators to compare predictions of re-trained models on new test instances with existing (benchmarked) model that has previously worked well in production.</a:t>
            </a:r>
          </a:p>
          <a:p>
            <a:pPr marL="285750" lvl="1" indent="-285750">
              <a:buFont typeface="Courier New"/>
              <a:buChar char="○"/>
            </a:pPr>
            <a:endParaRPr lang="en-GB">
              <a:cs typeface="Calibri"/>
            </a:endParaRPr>
          </a:p>
          <a:p>
            <a:pPr marL="285750" indent="-285750">
              <a:buFont typeface="Symbol"/>
              <a:buChar char="•"/>
            </a:pPr>
            <a:r>
              <a:rPr lang="en-GB" b="1"/>
              <a:t>Model </a:t>
            </a:r>
            <a:r>
              <a:rPr lang="en-GB" b="1" err="1"/>
              <a:t>Explainability</a:t>
            </a:r>
            <a:r>
              <a:rPr lang="en-GB" b="1"/>
              <a:t>: </a:t>
            </a:r>
            <a:r>
              <a:rPr lang="en-GB"/>
              <a:t>Indicators here deal with explaining the predictions of a machine learning model once the model has been trained. A model maybe accurate but it maybe accurate for the wrong reasons. It is important to understand model behaviour to explain why a model makes certain decisions and also address associated biases and limitations on areas where generalisation is poor. </a:t>
            </a:r>
            <a:r>
              <a:rPr lang="en-GB" err="1"/>
              <a:t>Explainability</a:t>
            </a:r>
            <a:r>
              <a:rPr lang="en-GB"/>
              <a:t> also helps to develop trust/confidence with various stakeholders associated with the project.</a:t>
            </a:r>
            <a:endParaRPr lang="en-US" err="1"/>
          </a:p>
          <a:p>
            <a:pPr marL="285750" lvl="1" indent="-285750">
              <a:buFont typeface="Courier New"/>
              <a:buChar char="○"/>
            </a:pPr>
            <a:endParaRPr lang="en-US"/>
          </a:p>
        </p:txBody>
      </p:sp>
      <p:sp>
        <p:nvSpPr>
          <p:cNvPr id="4" name="Slide Number Placeholder 3"/>
          <p:cNvSpPr>
            <a:spLocks noGrp="1"/>
          </p:cNvSpPr>
          <p:nvPr>
            <p:ph type="sldNum" sz="quarter" idx="5"/>
          </p:nvPr>
        </p:nvSpPr>
        <p:spPr/>
        <p:txBody>
          <a:bodyPr/>
          <a:lstStyle/>
          <a:p>
            <a:fld id="{33E5F34B-6FDB-BD42-A2A9-B7DFC9E7FF94}" type="slidenum">
              <a:rPr lang="en-US" smtClean="0"/>
              <a:t>14</a:t>
            </a:fld>
            <a:endParaRPr lang="en-US"/>
          </a:p>
        </p:txBody>
      </p:sp>
    </p:spTree>
    <p:extLst>
      <p:ext uri="{BB962C8B-B14F-4D97-AF65-F5344CB8AC3E}">
        <p14:creationId xmlns:p14="http://schemas.microsoft.com/office/powerpoint/2010/main" val="3929651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covers indicators that help you to exhaustively analyse your data. For instance, we might be interested in understanding the distribution of our data; this can include questions like is a specific feature in our data normally distributed? Or in a </a:t>
            </a:r>
            <a:endParaRPr lang="en-US"/>
          </a:p>
          <a:p>
            <a:r>
              <a:rPr lang="en-GB"/>
              <a:t>classification scenario, are the target labels imbalanced?   Etc. We might also be interested in assessing how different features are correlated with one another in our dataset.</a:t>
            </a:r>
            <a:endParaRPr lang="en-US">
              <a:cs typeface="Calibri"/>
            </a:endParaRPr>
          </a:p>
          <a:p>
            <a:endParaRPr lang="en-GB"/>
          </a:p>
          <a:p>
            <a:r>
              <a:rPr lang="en-GB">
                <a:cs typeface="Calibri"/>
              </a:rPr>
              <a:t>Some examples here include:</a:t>
            </a:r>
          </a:p>
          <a:p>
            <a:r>
              <a:rPr lang="en-GB">
                <a:cs typeface="Calibri"/>
              </a:rPr>
              <a:t>1. Correlation matrices: These are matrices that identify how different features are related with one another and also with the target variable of interest.</a:t>
            </a:r>
            <a:r>
              <a:rPr lang="en-GB"/>
              <a:t> For a machine learning model, we would ideally like to remove redundant features, and this is where we can look at correlation matrices to remove features that are redundant or not too helpful for our model or combine features that are highly correlated into one. Correlation matrices are a powerful tool to summarize a large dataset and to identify and visualize patterns in the given data. </a:t>
            </a:r>
            <a:endParaRPr lang="en-GB">
              <a:cs typeface="Calibri"/>
            </a:endParaRPr>
          </a:p>
          <a:p>
            <a:r>
              <a:rPr lang="en-GB">
                <a:cs typeface="Calibri"/>
              </a:rPr>
              <a:t>2. Quantile-Quantile plots: These help to identify if a particular feature in your dataset follows a normal distribution. </a:t>
            </a:r>
            <a:r>
              <a:rPr lang="en-GB"/>
              <a:t> Its important for you to know whether the distribution is normal or not so as to apply various statistical measures on the data and interpret it in much more human-understandable visualization . The normal distribution is symmetric and bell-shaped. This shape is useful because it can be used to describe many populations, from classroom grades to heights and weights. Normal distributions follow the 68-95-99.7 rule, which basically tells us how much of the data lies in the range of the first, second and third standard deviation from the mean. In addition to this, Q-Q plots can also reveal skewness of your data.</a:t>
            </a:r>
            <a:endParaRPr lang="en">
              <a:cs typeface="Calibri" panose="020F0502020204030204"/>
            </a:endParaRPr>
          </a:p>
          <a:p>
            <a:r>
              <a:rPr lang="en-GB">
                <a:cs typeface="Calibri" panose="020F0502020204030204"/>
              </a:rPr>
              <a:t>3. Box plots: </a:t>
            </a:r>
            <a:r>
              <a:rPr lang="en-GB"/>
              <a:t>Box plots are useful as they show the dispersion of a data set. Box plots visually show the distribution of numerical data and skewness through displaying the data quartiles (or percentiles) and averages. Box plots show the five-number summary of a set of data: including the minimum value of a feature, first (lower) quartile, median, third (upper) quartile, and maximum score. They can also quickly help to identify outliers.</a:t>
            </a:r>
            <a:endParaRPr lang="en-GB">
              <a:cs typeface="Calibri"/>
            </a:endParaRPr>
          </a:p>
          <a:p>
            <a:endParaRPr lang="en-GB"/>
          </a:p>
          <a:p>
            <a:r>
              <a:rPr lang="en-GB">
                <a:cs typeface="Calibri"/>
              </a:rPr>
              <a:t>In addition to this,</a:t>
            </a:r>
            <a:r>
              <a:rPr lang="en-GB"/>
              <a:t> Exploratory data analysis can also entail assessing data quality of your dataset to determine suitability for machine learning. This phase is critical for successful machine learning model development. Data quality checks can include looking for missing values, duplicates, feature value distribution, detecting outliers in dataset and various profiling statistics that can help you to further explore the distribution of your data. Once the underlying distributions of the data has been understood, we all apply various hypothesis and statistical tests to validate our understanding of the data. This can include statistical tests like </a:t>
            </a:r>
            <a:r>
              <a:rPr lang="en-GB" err="1"/>
              <a:t>sharipo</a:t>
            </a:r>
            <a:r>
              <a:rPr lang="en-GB"/>
              <a:t> wilk test to determine normality, analysis of variance (</a:t>
            </a:r>
            <a:r>
              <a:rPr lang="en-GB" err="1"/>
              <a:t>anova</a:t>
            </a:r>
            <a:r>
              <a:rPr lang="en-GB"/>
              <a:t>) test to compare variances across different groups etc. and identify statistical significances. </a:t>
            </a:r>
          </a:p>
          <a:p>
            <a:endParaRPr lang="en-GB"/>
          </a:p>
          <a:p>
            <a:r>
              <a:rPr lang="en-GB"/>
              <a:t>Choice of statistical tests and visualisations is data dependent and we encourage you to explore these further in your own time.</a:t>
            </a:r>
            <a:endParaRPr lang="en-GB">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15</a:t>
            </a:fld>
            <a:endParaRPr lang="en-US"/>
          </a:p>
        </p:txBody>
      </p:sp>
    </p:spTree>
    <p:extLst>
      <p:ext uri="{BB962C8B-B14F-4D97-AF65-F5344CB8AC3E}">
        <p14:creationId xmlns:p14="http://schemas.microsoft.com/office/powerpoint/2010/main" val="1678570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entails answering questions like </a:t>
            </a:r>
            <a:r>
              <a:rPr lang="en-GB" i="1"/>
              <a:t>what matters most to the model and how much does it matter for it to make a decision? </a:t>
            </a:r>
            <a:endParaRPr lang="en-US"/>
          </a:p>
          <a:p>
            <a:endParaRPr lang="en-GB"/>
          </a:p>
          <a:p>
            <a:r>
              <a:rPr lang="en-GB"/>
              <a:t>Feature importance's include an array of methods that can shed light on the overall importance of features and how likely- individually or through combinations do they impact a model's outcome.</a:t>
            </a:r>
            <a:endParaRPr lang="en-US"/>
          </a:p>
          <a:p>
            <a:endParaRPr lang="en-GB"/>
          </a:p>
          <a:p>
            <a:r>
              <a:rPr lang="en-GB"/>
              <a:t> * For transparent models like decision trees and linear models, we can use the models' intrinsic parameters to determine which features are useful for the model to make predictions.</a:t>
            </a:r>
            <a:endParaRPr lang="en-US"/>
          </a:p>
          <a:p>
            <a:r>
              <a:rPr lang="en-GB"/>
              <a:t>* In other cases, methods exist such as permutation feature importance (PFI) that can rank features by observing the increase in prediction errors through shuffling features in an iterative fashion.</a:t>
            </a:r>
            <a:endParaRPr lang="en-US"/>
          </a:p>
          <a:p>
            <a:r>
              <a:rPr lang="en-GB"/>
              <a:t>*  In addition to this, some other methods like the partial dependence plots (PDP) and Individual Conditional Expectation (ICE) help to visually investigate the relationship of a feature with a target variable by computing the marginal contribution (average for the former and individual for the latter) across all features.</a:t>
            </a:r>
            <a:endParaRPr lang="en-US">
              <a:cs typeface="Calibri"/>
            </a:endParaRPr>
          </a:p>
          <a:p>
            <a:r>
              <a:rPr lang="en-GB"/>
              <a:t>* An improvement to these methods is feature importance via Accumulated Local Effects (ALE) which does not assume feature independence and helps to better visualise the importance of features with the target variable.</a:t>
            </a:r>
            <a:endParaRPr lang="en-US">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16</a:t>
            </a:fld>
            <a:endParaRPr lang="en-US"/>
          </a:p>
        </p:txBody>
      </p:sp>
    </p:spTree>
    <p:extLst>
      <p:ext uri="{BB962C8B-B14F-4D97-AF65-F5344CB8AC3E}">
        <p14:creationId xmlns:p14="http://schemas.microsoft.com/office/powerpoint/2010/main" val="384982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Bias can be on many different levels, here we talk about biases associated with model generalisation that seek to avoid stereotypical harms, for example, a model you train should be fair on all cohorts of your population. We answer questions like: </a:t>
            </a:r>
            <a:r>
              <a:rPr lang="en-GB" i="1"/>
              <a:t>Is the model biased in its predictions towards certain cohorts, for example cohorts which are underrepresented etc?</a:t>
            </a:r>
            <a:endParaRPr lang="en-US"/>
          </a:p>
          <a:p>
            <a:endParaRPr lang="en-GB"/>
          </a:p>
          <a:p>
            <a:r>
              <a:rPr lang="en-GB" dirty="0"/>
              <a:t>For bias, we can initially look at the standard classification and regression metrics for each sub-group/cohorts of our population. This entails identifying groups with certain characteristics and then computing the classification/regression metrics for each of these sub-groups depending upon the problem statement. Additional fairness metrics include demographic parity, selection rate, equivalised odds for classification tasks and bounded group loss for regression. Bias in model can also be observed in a post-hoc manner by visually inspecting predictions for your cohorts. Defining </a:t>
            </a:r>
            <a:r>
              <a:rPr lang="en-GB"/>
              <a:t>fairness</a:t>
            </a:r>
            <a:r>
              <a:rPr lang="en-GB" dirty="0"/>
              <a:t> for these problems is still an on-going area for research.</a:t>
            </a:r>
            <a:endParaRPr lang="en-US" dirty="0">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17</a:t>
            </a:fld>
            <a:endParaRPr lang="en-US"/>
          </a:p>
        </p:txBody>
      </p:sp>
    </p:spTree>
    <p:extLst>
      <p:ext uri="{BB962C8B-B14F-4D97-AF65-F5344CB8AC3E}">
        <p14:creationId xmlns:p14="http://schemas.microsoft.com/office/powerpoint/2010/main" val="2946181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includes a selection of indicators that can help to assess the model performance. Here we are interested in answering questions like </a:t>
            </a:r>
            <a:endParaRPr lang="en-US"/>
          </a:p>
          <a:p>
            <a:pPr marL="285750" indent="-285750">
              <a:buFont typeface="Symbol"/>
              <a:buChar char="•"/>
            </a:pPr>
            <a:r>
              <a:rPr lang="en-GB" i="1"/>
              <a:t>how well does the model generalize to unseen data instances? </a:t>
            </a:r>
            <a:endParaRPr lang="en-US"/>
          </a:p>
          <a:p>
            <a:pPr marL="285750" indent="-285750">
              <a:buFont typeface="Symbol"/>
              <a:buChar char="•"/>
            </a:pPr>
            <a:r>
              <a:rPr lang="en-GB" i="1"/>
              <a:t>How much does the distribution of new unseen data vary with data distributions on which the model was previously trained on?</a:t>
            </a:r>
            <a:endParaRPr lang="en-US"/>
          </a:p>
          <a:p>
            <a:pPr marL="285750" indent="-285750">
              <a:buFont typeface="Symbol"/>
              <a:buChar char="•"/>
            </a:pPr>
            <a:r>
              <a:rPr lang="en-GB" i="1"/>
              <a:t>How much do predictions vary between current/re-trained machine learning model and an existing (benchmarked/reference) model that has previously worked well in production.</a:t>
            </a:r>
            <a:endParaRPr lang="en-GB" i="1">
              <a:cs typeface="Calibri"/>
            </a:endParaRPr>
          </a:p>
          <a:p>
            <a:pPr marL="285750" indent="-285750">
              <a:buFont typeface="Symbol"/>
              <a:buChar char="•"/>
            </a:pPr>
            <a:r>
              <a:rPr lang="en-GB" i="1">
                <a:cs typeface="Calibri"/>
              </a:rPr>
              <a:t>How much do predictions vary with respect to different features and target class distributions?</a:t>
            </a:r>
          </a:p>
          <a:p>
            <a:endParaRPr lang="en-US"/>
          </a:p>
          <a:p>
            <a:r>
              <a:rPr lang="en-GB"/>
              <a:t>For evaluating model performance in a supervised machine learning context, there are standard classification and regression metrics available, that can quickly identify the model performance on your test data. For classification, the main metrics include accuracy, precision, recall, F1 score and confusion matrices- which are highly used to diagnose model performance. </a:t>
            </a:r>
            <a:r>
              <a:rPr lang="en-GB" b="1"/>
              <a:t>Precision</a:t>
            </a:r>
            <a:r>
              <a:rPr lang="en-GB"/>
              <a:t> (also called </a:t>
            </a:r>
            <a:r>
              <a:rPr lang="en-GB">
                <a:hlinkClick r:id="rId3"/>
              </a:rPr>
              <a:t>positive predictive value</a:t>
            </a:r>
            <a:r>
              <a:rPr lang="en-GB"/>
              <a:t>) is the fraction of relevant instances among the retrieved instances, while </a:t>
            </a:r>
            <a:r>
              <a:rPr lang="en-GB" b="1"/>
              <a:t>recall</a:t>
            </a:r>
            <a:r>
              <a:rPr lang="en-GB"/>
              <a:t> (also known as </a:t>
            </a:r>
            <a:r>
              <a:rPr lang="en-GB">
                <a:hlinkClick r:id="rId4"/>
              </a:rPr>
              <a:t>sensitivity</a:t>
            </a:r>
            <a:r>
              <a:rPr lang="en-GB"/>
              <a:t>) is the fraction of relevant instances that were retrieved. F1 is the harmonic mean of </a:t>
            </a:r>
            <a:r>
              <a:rPr lang="en-GB" err="1"/>
              <a:t>Percision</a:t>
            </a:r>
            <a:r>
              <a:rPr lang="en-GB"/>
              <a:t> and Recall. Two concepts implemented in the </a:t>
            </a:r>
            <a:r>
              <a:rPr lang="en-GB" err="1"/>
              <a:t>sklearn</a:t>
            </a:r>
            <a:r>
              <a:rPr lang="en-GB"/>
              <a:t> library include the macro and micro averaging for each of these metrics to monitor the performance for your classification model. The macro-averaging technique with these metrics is insensitive to the imbalance of the classes and treats them all as equal- giving more accurate reflection of the model performance on imbalanced datasets. For regression, the mean squared error, mean absolute error and R-squared statistic are used to determine the goodness of fit of the model to unseen data. </a:t>
            </a:r>
          </a:p>
          <a:p>
            <a:endParaRPr lang="en-GB">
              <a:cs typeface="Calibri"/>
            </a:endParaRPr>
          </a:p>
          <a:p>
            <a:r>
              <a:rPr lang="en-GB">
                <a:cs typeface="Calibri"/>
              </a:rPr>
              <a:t>In this example, we can see some screenshots to monitor model performance from evidently AI- which is a platform designed to monitor machine learning models in production. This is a standard classification model example on the IRIS dataset. At the top left hand side, we see performance comparisons between the reference/benchmark model that has been previously trained with the current model. We also look at data distributions of the target variable. In order to further diagnose performance for the current model, on the right hand side, we see confusion matrixes and evaluation metrics by classes. </a:t>
            </a:r>
            <a:r>
              <a:rPr lang="en-GB"/>
              <a:t>A confusion matrix is </a:t>
            </a:r>
            <a:r>
              <a:rPr lang="en-GB" b="1"/>
              <a:t>a summary of prediction results on a classification problem.  </a:t>
            </a:r>
            <a:r>
              <a:rPr lang="en-GB"/>
              <a:t>The number of correct and incorrect predictions are summarized with count values and broken down by each class. The quality metrics by class simply show </a:t>
            </a:r>
            <a:r>
              <a:rPr lang="en-GB" err="1"/>
              <a:t>percision</a:t>
            </a:r>
            <a:r>
              <a:rPr lang="en-GB"/>
              <a:t>, recall and F1 scores by each class.</a:t>
            </a:r>
            <a:endParaRPr lang="en-GB">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18</a:t>
            </a:fld>
            <a:endParaRPr lang="en-US"/>
          </a:p>
        </p:txBody>
      </p:sp>
    </p:spTree>
    <p:extLst>
      <p:ext uri="{BB962C8B-B14F-4D97-AF65-F5344CB8AC3E}">
        <p14:creationId xmlns:p14="http://schemas.microsoft.com/office/powerpoint/2010/main" val="61234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addition to the above, when a model has been launched in production, it is important to monitor performance on unseen and new data instances. The indicators available here help to quantify data drift and target/concept drift. Data drift seeks to answer questions on how distribution of the features in the data vary by quantifying the similarity of the existing feature distributions with feature distributions that change when new data instances get added to the existing data. The dataset used as a reference to compare new data instances against is called the benchmark/reference dataset. </a:t>
            </a:r>
            <a:endParaRPr lang="en-US"/>
          </a:p>
          <a:p>
            <a:endParaRPr lang="en-US"/>
          </a:p>
          <a:p>
            <a:r>
              <a:rPr lang="en-GB"/>
              <a:t>The Target/Concept Drift helps detect and explore changes in the target variable and predictions made by the machine learning model between the current dataset (with new data instances added) and a benchmark/reference dataset.  Target drift helps to investigate change in predictive power of machine learning models. During training, the model learns a function that maps the target variable, but over time, it can unlearn them or is unable to use these patterns in a new and dynamic environment as more data samples are added- target drift helps to capture this. It can also be used to investigate the distributions of correlations between individual features and target variable. This can indicate how feature correlations change with the target variable as new data is available. Some tests that help to quantify the similarity between two data distributions include Kolmogorov–Smirnov (K-S) test, Chi-squared test, Z-test, Kullback-</a:t>
            </a:r>
            <a:r>
              <a:rPr lang="en-GB" err="1"/>
              <a:t>Leibler</a:t>
            </a:r>
            <a:r>
              <a:rPr lang="en-GB"/>
              <a:t> divergence, Jensen-Shannon distance, Population Stability Index etc.  Evidently AI is a great platform for model performance management, incorporating all these metrics to in a dashboard format.</a:t>
            </a:r>
            <a:endParaRPr lang="en-US"/>
          </a:p>
          <a:p>
            <a:endParaRPr lang="en-GB">
              <a:cs typeface="Calibri"/>
            </a:endParaRPr>
          </a:p>
          <a:p>
            <a:r>
              <a:rPr lang="en-GB">
                <a:cs typeface="Calibri"/>
              </a:rPr>
              <a:t>In this example we can see examples of data drift, target drift and change in feature correlations between our benchmark and current dataset. You would also notice that some of the statistical tests we mentioned earlier like the Z-test, Chi-squared test etc. quantify this drift and generate a number called the p-value. The p-value signifies statistical significance of results. </a:t>
            </a:r>
            <a:r>
              <a:rPr lang="en-GB"/>
              <a:t>A low p-value shows that the effect is large or that the result is of major theoretical or practical importance. Setting the thresholds to determine when a drift is significant is domain dependent.</a:t>
            </a:r>
            <a:endParaRPr lang="en-GB">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19</a:t>
            </a:fld>
            <a:endParaRPr lang="en-US"/>
          </a:p>
        </p:txBody>
      </p:sp>
    </p:spTree>
    <p:extLst>
      <p:ext uri="{BB962C8B-B14F-4D97-AF65-F5344CB8AC3E}">
        <p14:creationId xmlns:p14="http://schemas.microsoft.com/office/powerpoint/2010/main" val="1453005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Indicators here answers questions on</a:t>
            </a:r>
            <a:r>
              <a:rPr lang="en-GB" i="1"/>
              <a:t> </a:t>
            </a:r>
            <a:endParaRPr lang="en-US"/>
          </a:p>
          <a:p>
            <a:pPr marL="285750" indent="-285750">
              <a:buFont typeface="Symbol"/>
              <a:buChar char="•"/>
            </a:pPr>
            <a:r>
              <a:rPr lang="en-GB" i="1"/>
              <a:t>How do I explain the decisions made by the model to different stakeholders?</a:t>
            </a:r>
            <a:endParaRPr lang="en-US"/>
          </a:p>
          <a:p>
            <a:pPr marL="285750" indent="-285750">
              <a:buFont typeface="Symbol"/>
              <a:buChar char="•"/>
            </a:pPr>
            <a:r>
              <a:rPr lang="en-GB" i="1"/>
              <a:t>How can we be confident in the predictions made by the model?</a:t>
            </a:r>
            <a:endParaRPr lang="en-US"/>
          </a:p>
          <a:p>
            <a:endParaRPr lang="en-US"/>
          </a:p>
          <a:p>
            <a:r>
              <a:rPr lang="en-GB"/>
              <a:t>The indicators here come from different </a:t>
            </a:r>
            <a:r>
              <a:rPr lang="en-GB" err="1"/>
              <a:t>explainability</a:t>
            </a:r>
            <a:r>
              <a:rPr lang="en-GB"/>
              <a:t> methods that aim to :</a:t>
            </a:r>
            <a:endParaRPr lang="en-US"/>
          </a:p>
          <a:p>
            <a:pPr marL="171450" indent="-171450">
              <a:buFont typeface="Arial"/>
              <a:buChar char="•"/>
            </a:pPr>
            <a:r>
              <a:rPr lang="en-GB"/>
              <a:t>Understand model behaviour locally - for each individual prediction</a:t>
            </a:r>
            <a:endParaRPr lang="en-US"/>
          </a:p>
          <a:p>
            <a:pPr marL="171450" indent="-171450">
              <a:buFont typeface="Arial"/>
              <a:buChar char="•"/>
            </a:pPr>
            <a:r>
              <a:rPr lang="en-GB"/>
              <a:t>Understand the model behaviour globally (for the complete model). </a:t>
            </a:r>
            <a:endParaRPr lang="en-US">
              <a:cs typeface="Calibri"/>
            </a:endParaRPr>
          </a:p>
          <a:p>
            <a:endParaRPr lang="en-GB">
              <a:cs typeface="Calibri"/>
            </a:endParaRPr>
          </a:p>
          <a:p>
            <a:r>
              <a:rPr lang="en-GB" err="1">
                <a:cs typeface="Calibri"/>
              </a:rPr>
              <a:t>Explainability</a:t>
            </a:r>
            <a:r>
              <a:rPr lang="en-GB">
                <a:cs typeface="Calibri"/>
              </a:rPr>
              <a:t> can be grouped into two categories:</a:t>
            </a:r>
          </a:p>
          <a:p>
            <a:pPr marL="171450" indent="-171450">
              <a:buFont typeface="Arial"/>
              <a:buChar char="•"/>
            </a:pPr>
            <a:r>
              <a:rPr lang="en-GB">
                <a:cs typeface="Calibri"/>
              </a:rPr>
              <a:t>Transparent </a:t>
            </a:r>
            <a:r>
              <a:rPr lang="en-GB" err="1">
                <a:cs typeface="Calibri"/>
              </a:rPr>
              <a:t>explainability</a:t>
            </a:r>
            <a:endParaRPr lang="en-GB">
              <a:cs typeface="Calibri"/>
            </a:endParaRPr>
          </a:p>
          <a:p>
            <a:pPr marL="171450" indent="-171450">
              <a:buFont typeface="Arial"/>
              <a:buChar char="•"/>
            </a:pPr>
            <a:r>
              <a:rPr lang="en-GB" err="1">
                <a:cs typeface="Calibri"/>
              </a:rPr>
              <a:t>Posthoc</a:t>
            </a:r>
            <a:r>
              <a:rPr lang="en-GB">
                <a:cs typeface="Calibri"/>
              </a:rPr>
              <a:t> </a:t>
            </a:r>
            <a:r>
              <a:rPr lang="en-GB" err="1">
                <a:cs typeface="Calibri"/>
              </a:rPr>
              <a:t>explainability</a:t>
            </a:r>
            <a:endParaRPr lang="en-GB">
              <a:cs typeface="Calibri"/>
            </a:endParaRPr>
          </a:p>
          <a:p>
            <a:endParaRPr lang="en-GB">
              <a:cs typeface="Calibri"/>
            </a:endParaRPr>
          </a:p>
          <a:p>
            <a:r>
              <a:rPr lang="en-GB">
                <a:cs typeface="Calibri"/>
              </a:rPr>
              <a:t>Transparent </a:t>
            </a:r>
            <a:r>
              <a:rPr lang="en-GB" err="1">
                <a:cs typeface="Calibri"/>
              </a:rPr>
              <a:t>explainability</a:t>
            </a:r>
            <a:r>
              <a:rPr lang="en-GB">
                <a:cs typeface="Calibri"/>
              </a:rPr>
              <a:t> implies </a:t>
            </a:r>
            <a:r>
              <a:rPr lang="en-GB" err="1">
                <a:cs typeface="Calibri"/>
              </a:rPr>
              <a:t>explainability</a:t>
            </a:r>
            <a:r>
              <a:rPr lang="en-GB">
                <a:cs typeface="Calibri"/>
              </a:rPr>
              <a:t> for white box models.</a:t>
            </a:r>
            <a:r>
              <a:rPr lang="en-GB"/>
              <a:t> These rely on looking at model parameters intrinsically to draw conclusions. K-nearest neighbours, Decision Trees, Linear regression, Logistic regression are all white box models and we can look at the models intrinsic parameters to generate explanations. </a:t>
            </a:r>
            <a:endParaRPr lang="en-GB">
              <a:cs typeface="Calibri" panose="020F0502020204030204"/>
            </a:endParaRPr>
          </a:p>
          <a:p>
            <a:endParaRPr lang="en-GB">
              <a:cs typeface="Calibri" panose="020F0502020204030204"/>
            </a:endParaRPr>
          </a:p>
          <a:p>
            <a:r>
              <a:rPr lang="en-GB">
                <a:cs typeface="Calibri" panose="020F0502020204030204"/>
              </a:rPr>
              <a:t>Post-hoc </a:t>
            </a:r>
            <a:r>
              <a:rPr lang="en-GB" err="1">
                <a:cs typeface="Calibri"/>
              </a:rPr>
              <a:t>explainability</a:t>
            </a:r>
            <a:r>
              <a:rPr lang="en-GB">
                <a:cs typeface="Calibri"/>
              </a:rPr>
              <a:t> implies </a:t>
            </a:r>
            <a:r>
              <a:rPr lang="en-GB" err="1">
                <a:cs typeface="Calibri"/>
              </a:rPr>
              <a:t>explainability</a:t>
            </a:r>
            <a:r>
              <a:rPr lang="en-GB">
                <a:cs typeface="Calibri"/>
              </a:rPr>
              <a:t> after a model has been trained and applies to both white box and opaque/</a:t>
            </a:r>
            <a:r>
              <a:rPr lang="en-GB" err="1">
                <a:cs typeface="Calibri"/>
              </a:rPr>
              <a:t>blackbox</a:t>
            </a:r>
            <a:r>
              <a:rPr lang="en-GB">
                <a:cs typeface="Calibri"/>
              </a:rPr>
              <a:t> models. </a:t>
            </a:r>
            <a:endParaRPr lang="en-GB"/>
          </a:p>
          <a:p>
            <a:endParaRPr lang="en-GB">
              <a:cs typeface="Calibri"/>
            </a:endParaRPr>
          </a:p>
          <a:p>
            <a:r>
              <a:rPr lang="en-GB">
                <a:cs typeface="Calibri"/>
              </a:rPr>
              <a:t>This diagram here shows a map showing </a:t>
            </a:r>
            <a:r>
              <a:rPr lang="en-GB" err="1">
                <a:cs typeface="Calibri"/>
              </a:rPr>
              <a:t>explainability</a:t>
            </a:r>
            <a:r>
              <a:rPr lang="en-GB">
                <a:cs typeface="Calibri"/>
              </a:rPr>
              <a:t> approaches in XAI. Points to take away from this are:</a:t>
            </a:r>
          </a:p>
          <a:p>
            <a:endParaRPr lang="en-GB">
              <a:cs typeface="Calibri"/>
            </a:endParaRPr>
          </a:p>
          <a:p>
            <a:r>
              <a:rPr lang="en-GB">
                <a:cs typeface="Calibri"/>
              </a:rPr>
              <a:t>* Transparent models like </a:t>
            </a:r>
            <a:r>
              <a:rPr lang="en-GB"/>
              <a:t>K-nearest neighbours, Decision Trees, Linear regression, Logistic regression are all white box models and we can look at the models intrinsic parameters to generate explanations. </a:t>
            </a:r>
          </a:p>
          <a:p>
            <a:r>
              <a:rPr lang="en-GB">
                <a:cs typeface="Calibri"/>
              </a:rPr>
              <a:t>* Transparent models can also be evaluated in a post-hoc manner.</a:t>
            </a:r>
          </a:p>
          <a:p>
            <a:r>
              <a:rPr lang="en-GB">
                <a:cs typeface="Calibri"/>
              </a:rPr>
              <a:t>* Explanations for Opaque/black box models like Random forest, Support Vector machines, neural networks are evaluated in a post-hoc manner.</a:t>
            </a:r>
          </a:p>
          <a:p>
            <a:r>
              <a:rPr lang="en-GB">
                <a:cs typeface="Calibri"/>
              </a:rPr>
              <a:t>* </a:t>
            </a:r>
            <a:r>
              <a:rPr lang="en-GB"/>
              <a:t>The post-hoc approaches in </a:t>
            </a:r>
            <a:r>
              <a:rPr lang="en-GB" err="1"/>
              <a:t>explainability</a:t>
            </a:r>
            <a:r>
              <a:rPr lang="en-GB"/>
              <a:t> can be both model specific and model agnostic.</a:t>
            </a:r>
            <a:endParaRPr lang="en-GB">
              <a:cs typeface="Calibri"/>
            </a:endParaRPr>
          </a:p>
          <a:p>
            <a:r>
              <a:rPr lang="en-GB"/>
              <a:t>* Some model specific approaches include Integrated gradients, tree SHAP, Linear SHAP, Deep SHAP. </a:t>
            </a:r>
            <a:endParaRPr lang="en-US"/>
          </a:p>
          <a:p>
            <a:r>
              <a:rPr lang="en-GB"/>
              <a:t>* Some model agnostic techniques include Individual Conditional Expectation (ICE),  Partial dependence plots (PDPs) which we looked at earlier, </a:t>
            </a:r>
            <a:r>
              <a:rPr lang="en-GB" err="1"/>
              <a:t>peturbation</a:t>
            </a:r>
            <a:r>
              <a:rPr lang="en-GB"/>
              <a:t> based methods like, Shapely values, LIME, Anchors, Kernel SHAP, </a:t>
            </a:r>
            <a:r>
              <a:rPr lang="en-GB" err="1"/>
              <a:t>Paritition</a:t>
            </a:r>
            <a:r>
              <a:rPr lang="en-GB"/>
              <a:t> SHAP, Counterfactuals etc. </a:t>
            </a:r>
            <a:endParaRPr lang="en-US"/>
          </a:p>
          <a:p>
            <a:r>
              <a:rPr lang="en-GB"/>
              <a:t>* Most of these approaches like Shapely, SHAP, have solid mathematical foundations in cooperative game theory that make them a reliable model interpretability method.</a:t>
            </a:r>
            <a:endParaRPr lang="en-US">
              <a:cs typeface="Calibri"/>
            </a:endParaRP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33E5F34B-6FDB-BD42-A2A9-B7DFC9E7FF94}" type="slidenum">
              <a:rPr lang="en-US" smtClean="0"/>
              <a:t>20</a:t>
            </a:fld>
            <a:endParaRPr lang="en-US"/>
          </a:p>
        </p:txBody>
      </p:sp>
    </p:spTree>
    <p:extLst>
      <p:ext uri="{BB962C8B-B14F-4D97-AF65-F5344CB8AC3E}">
        <p14:creationId xmlns:p14="http://schemas.microsoft.com/office/powerpoint/2010/main" val="3244452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DAF9C-70F7-3B4C-872D-B343A169E88F}"/>
              </a:ext>
            </a:extLst>
          </p:cNvPr>
          <p:cNvPicPr>
            <a:picLocks noChangeAspect="1"/>
          </p:cNvPicPr>
          <p:nvPr userDrawn="1"/>
        </p:nvPicPr>
        <p:blipFill>
          <a:blip r:embed="rId2"/>
          <a:stretch>
            <a:fillRect/>
          </a:stretch>
        </p:blipFill>
        <p:spPr>
          <a:xfrm>
            <a:off x="0" y="96317"/>
            <a:ext cx="12399282" cy="6969418"/>
          </a:xfrm>
          <a:prstGeom prst="rect">
            <a:avLst/>
          </a:prstGeom>
        </p:spPr>
      </p:pic>
      <p:sp>
        <p:nvSpPr>
          <p:cNvPr id="8" name="Text Placeholder 7">
            <a:extLst>
              <a:ext uri="{FF2B5EF4-FFF2-40B4-BE49-F238E27FC236}">
                <a16:creationId xmlns:a16="http://schemas.microsoft.com/office/drawing/2014/main" id="{DBACCD93-20D2-AF4E-9440-847CA2BDC493}"/>
              </a:ext>
            </a:extLst>
          </p:cNvPr>
          <p:cNvSpPr>
            <a:spLocks noGrp="1"/>
          </p:cNvSpPr>
          <p:nvPr>
            <p:ph type="body" sz="quarter" idx="10" hasCustomPrompt="1"/>
          </p:nvPr>
        </p:nvSpPr>
        <p:spPr>
          <a:xfrm>
            <a:off x="2037503" y="4197188"/>
            <a:ext cx="8356600" cy="1845265"/>
          </a:xfrm>
          <a:prstGeom prst="rect">
            <a:avLst/>
          </a:prstGeom>
        </p:spPr>
        <p:txBody>
          <a:bodyPr/>
          <a:lstStyle>
            <a:lvl1pPr marL="0" indent="0">
              <a:buNone/>
              <a:defRPr b="1" i="0">
                <a:solidFill>
                  <a:schemeClr val="bg1"/>
                </a:solidFill>
                <a:latin typeface="Roboto" panose="02000000000000000000" pitchFamily="2" charset="0"/>
                <a:ea typeface="Roboto" panose="02000000000000000000" pitchFamily="2" charset="0"/>
              </a:defRPr>
            </a:lvl1pPr>
          </a:lstStyle>
          <a:p>
            <a:pPr lvl="0"/>
            <a:r>
              <a:rPr lang="en-GB"/>
              <a:t>REAL DEAL Project</a:t>
            </a:r>
          </a:p>
          <a:p>
            <a:pPr lvl="0"/>
            <a:r>
              <a:rPr lang="en-GB"/>
              <a:t>Ethics, GDPR and Risk Management Training</a:t>
            </a:r>
          </a:p>
          <a:p>
            <a:pPr lvl="0"/>
            <a:r>
              <a:rPr lang="en-GB"/>
              <a:t>October 20 2022</a:t>
            </a:r>
          </a:p>
        </p:txBody>
      </p:sp>
      <p:pic>
        <p:nvPicPr>
          <p:cNvPr id="10" name="Graphic 9">
            <a:extLst>
              <a:ext uri="{FF2B5EF4-FFF2-40B4-BE49-F238E27FC236}">
                <a16:creationId xmlns:a16="http://schemas.microsoft.com/office/drawing/2014/main" id="{B7FD66B6-2003-F345-98A4-A4469F881C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037503" y="96317"/>
            <a:ext cx="7673009" cy="4512753"/>
          </a:xfrm>
          <a:prstGeom prst="rect">
            <a:avLst/>
          </a:prstGeom>
        </p:spPr>
      </p:pic>
    </p:spTree>
    <p:extLst>
      <p:ext uri="{BB962C8B-B14F-4D97-AF65-F5344CB8AC3E}">
        <p14:creationId xmlns:p14="http://schemas.microsoft.com/office/powerpoint/2010/main" val="186633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84E99F-9585-F848-863E-A18B037557E6}"/>
              </a:ext>
            </a:extLst>
          </p:cNvPr>
          <p:cNvPicPr>
            <a:picLocks noChangeAspect="1"/>
          </p:cNvPicPr>
          <p:nvPr userDrawn="1"/>
        </p:nvPicPr>
        <p:blipFill>
          <a:blip r:embed="rId2"/>
          <a:stretch>
            <a:fillRect/>
          </a:stretch>
        </p:blipFill>
        <p:spPr>
          <a:xfrm>
            <a:off x="9352094" y="4110084"/>
            <a:ext cx="1879600" cy="2209800"/>
          </a:xfrm>
          <a:prstGeom prst="rect">
            <a:avLst/>
          </a:prstGeom>
        </p:spPr>
      </p:pic>
      <p:sp>
        <p:nvSpPr>
          <p:cNvPr id="2" name="Title 1">
            <a:extLst>
              <a:ext uri="{FF2B5EF4-FFF2-40B4-BE49-F238E27FC236}">
                <a16:creationId xmlns:a16="http://schemas.microsoft.com/office/drawing/2014/main" id="{4B76BD8C-8C11-1242-96C4-EE682AE0CA2C}"/>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5" name="Oval 4">
            <a:extLst>
              <a:ext uri="{FF2B5EF4-FFF2-40B4-BE49-F238E27FC236}">
                <a16:creationId xmlns:a16="http://schemas.microsoft.com/office/drawing/2014/main" id="{0DA9B7BC-4043-A24A-8299-312B50E241AA}"/>
              </a:ext>
            </a:extLst>
          </p:cNvPr>
          <p:cNvSpPr/>
          <p:nvPr userDrawn="1"/>
        </p:nvSpPr>
        <p:spPr>
          <a:xfrm>
            <a:off x="-476662" y="3674844"/>
            <a:ext cx="4239383" cy="4239383"/>
          </a:xfrm>
          <a:prstGeom prst="ellipse">
            <a:avLst/>
          </a:prstGeom>
          <a:solidFill>
            <a:srgbClr val="CDEBF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12E886-52EA-2D41-9336-848BD7795F3B}"/>
              </a:ext>
            </a:extLst>
          </p:cNvPr>
          <p:cNvSpPr/>
          <p:nvPr userDrawn="1"/>
        </p:nvSpPr>
        <p:spPr>
          <a:xfrm>
            <a:off x="9738618" y="-577488"/>
            <a:ext cx="2986151" cy="2986151"/>
          </a:xfrm>
          <a:prstGeom prst="ellipse">
            <a:avLst/>
          </a:prstGeom>
          <a:solidFill>
            <a:srgbClr val="CDEBF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74D95B4-0C97-324A-BD99-63556DC853F3}"/>
              </a:ext>
            </a:extLst>
          </p:cNvPr>
          <p:cNvGrpSpPr/>
          <p:nvPr userDrawn="1"/>
        </p:nvGrpSpPr>
        <p:grpSpPr>
          <a:xfrm>
            <a:off x="422524" y="4541723"/>
            <a:ext cx="2746680" cy="1951152"/>
            <a:chOff x="645548" y="4300584"/>
            <a:chExt cx="2746680" cy="1951152"/>
          </a:xfrm>
          <a:solidFill>
            <a:srgbClr val="169DD9">
              <a:alpha val="49000"/>
            </a:srgbClr>
          </a:solidFill>
        </p:grpSpPr>
        <p:sp>
          <p:nvSpPr>
            <p:cNvPr id="9" name="Rectangle 8">
              <a:extLst>
                <a:ext uri="{FF2B5EF4-FFF2-40B4-BE49-F238E27FC236}">
                  <a16:creationId xmlns:a16="http://schemas.microsoft.com/office/drawing/2014/main" id="{DEC72198-723E-6E4A-8DD0-70FF3A0CF10A}"/>
                </a:ext>
              </a:extLst>
            </p:cNvPr>
            <p:cNvSpPr/>
            <p:nvPr userDrawn="1"/>
          </p:nvSpPr>
          <p:spPr>
            <a:xfrm>
              <a:off x="645548"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13ABA8-D0EA-B74C-B4AC-1CD8609A3ACC}"/>
                </a:ext>
              </a:extLst>
            </p:cNvPr>
            <p:cNvSpPr/>
            <p:nvPr userDrawn="1"/>
          </p:nvSpPr>
          <p:spPr>
            <a:xfrm>
              <a:off x="1170414"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4733E8-318C-E94D-9E1F-BACDF5F6BE79}"/>
                </a:ext>
              </a:extLst>
            </p:cNvPr>
            <p:cNvSpPr/>
            <p:nvPr userDrawn="1"/>
          </p:nvSpPr>
          <p:spPr>
            <a:xfrm>
              <a:off x="1695280"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517871-9742-7745-9763-1C1C4895E78C}"/>
                </a:ext>
              </a:extLst>
            </p:cNvPr>
            <p:cNvSpPr/>
            <p:nvPr userDrawn="1"/>
          </p:nvSpPr>
          <p:spPr>
            <a:xfrm>
              <a:off x="2220146"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196510-E680-364B-929D-943033D7DD6B}"/>
                </a:ext>
              </a:extLst>
            </p:cNvPr>
            <p:cNvSpPr/>
            <p:nvPr userDrawn="1"/>
          </p:nvSpPr>
          <p:spPr>
            <a:xfrm>
              <a:off x="2745012"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AEA113-7BEA-BD49-8D00-FE67E0A6BBED}"/>
                </a:ext>
              </a:extLst>
            </p:cNvPr>
            <p:cNvSpPr/>
            <p:nvPr userDrawn="1"/>
          </p:nvSpPr>
          <p:spPr>
            <a:xfrm>
              <a:off x="3269876"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879491-7164-CB48-9BA0-0CF88E2ECD09}"/>
                </a:ext>
              </a:extLst>
            </p:cNvPr>
            <p:cNvSpPr/>
            <p:nvPr userDrawn="1"/>
          </p:nvSpPr>
          <p:spPr>
            <a:xfrm>
              <a:off x="645548"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378EE59-220D-7648-A91A-59CA17167EC6}"/>
                </a:ext>
              </a:extLst>
            </p:cNvPr>
            <p:cNvSpPr/>
            <p:nvPr userDrawn="1"/>
          </p:nvSpPr>
          <p:spPr>
            <a:xfrm>
              <a:off x="1170414"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DD1E01-1081-AE42-A691-EF16DEBAE590}"/>
                </a:ext>
              </a:extLst>
            </p:cNvPr>
            <p:cNvSpPr/>
            <p:nvPr userDrawn="1"/>
          </p:nvSpPr>
          <p:spPr>
            <a:xfrm>
              <a:off x="1695280"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D711CC-8A28-E54E-B69E-5284B0EE2529}"/>
                </a:ext>
              </a:extLst>
            </p:cNvPr>
            <p:cNvSpPr/>
            <p:nvPr userDrawn="1"/>
          </p:nvSpPr>
          <p:spPr>
            <a:xfrm>
              <a:off x="2220146"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98CDD0-C976-0742-A6FB-D8477F357F54}"/>
                </a:ext>
              </a:extLst>
            </p:cNvPr>
            <p:cNvSpPr/>
            <p:nvPr userDrawn="1"/>
          </p:nvSpPr>
          <p:spPr>
            <a:xfrm>
              <a:off x="2745012"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6216AE3-C6CE-8440-B11C-D1B8496475E0}"/>
                </a:ext>
              </a:extLst>
            </p:cNvPr>
            <p:cNvSpPr/>
            <p:nvPr userDrawn="1"/>
          </p:nvSpPr>
          <p:spPr>
            <a:xfrm>
              <a:off x="3269876"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E8BE3FD-D496-BB42-8B77-B49CE5033D75}"/>
                </a:ext>
              </a:extLst>
            </p:cNvPr>
            <p:cNvSpPr/>
            <p:nvPr userDrawn="1"/>
          </p:nvSpPr>
          <p:spPr>
            <a:xfrm>
              <a:off x="645548"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3230C2-566F-6C4B-9B80-2968101EACD8}"/>
                </a:ext>
              </a:extLst>
            </p:cNvPr>
            <p:cNvSpPr/>
            <p:nvPr userDrawn="1"/>
          </p:nvSpPr>
          <p:spPr>
            <a:xfrm>
              <a:off x="1170414"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1CC214-1B3A-8D47-9B0B-913902D03B8A}"/>
                </a:ext>
              </a:extLst>
            </p:cNvPr>
            <p:cNvSpPr/>
            <p:nvPr userDrawn="1"/>
          </p:nvSpPr>
          <p:spPr>
            <a:xfrm>
              <a:off x="1695280"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420D64-9BD1-B647-8A16-F28304783AD1}"/>
                </a:ext>
              </a:extLst>
            </p:cNvPr>
            <p:cNvSpPr/>
            <p:nvPr userDrawn="1"/>
          </p:nvSpPr>
          <p:spPr>
            <a:xfrm>
              <a:off x="2220146"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A4D021F-576D-4446-AD24-3C2368071020}"/>
                </a:ext>
              </a:extLst>
            </p:cNvPr>
            <p:cNvSpPr/>
            <p:nvPr userDrawn="1"/>
          </p:nvSpPr>
          <p:spPr>
            <a:xfrm>
              <a:off x="2745012"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1B8C0A-F29E-784E-AAE7-3CBFA506A7F1}"/>
                </a:ext>
              </a:extLst>
            </p:cNvPr>
            <p:cNvSpPr/>
            <p:nvPr userDrawn="1"/>
          </p:nvSpPr>
          <p:spPr>
            <a:xfrm>
              <a:off x="3269876"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DD30A7-BF2D-8948-9DC4-0A7B0B331E43}"/>
                </a:ext>
              </a:extLst>
            </p:cNvPr>
            <p:cNvSpPr/>
            <p:nvPr userDrawn="1"/>
          </p:nvSpPr>
          <p:spPr>
            <a:xfrm>
              <a:off x="645548"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A3CDBB5-F870-3E42-B14D-59F160F055A7}"/>
                </a:ext>
              </a:extLst>
            </p:cNvPr>
            <p:cNvSpPr/>
            <p:nvPr userDrawn="1"/>
          </p:nvSpPr>
          <p:spPr>
            <a:xfrm>
              <a:off x="1170414"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F4FD17E-51AA-774C-A584-1841F7EE4B1A}"/>
                </a:ext>
              </a:extLst>
            </p:cNvPr>
            <p:cNvSpPr/>
            <p:nvPr userDrawn="1"/>
          </p:nvSpPr>
          <p:spPr>
            <a:xfrm>
              <a:off x="1695280"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1960F4-4B29-3349-813D-2EA7E95EDD10}"/>
                </a:ext>
              </a:extLst>
            </p:cNvPr>
            <p:cNvSpPr/>
            <p:nvPr userDrawn="1"/>
          </p:nvSpPr>
          <p:spPr>
            <a:xfrm>
              <a:off x="2220146"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7A1114-8771-6D43-BD5E-E3BC2DC7AD7D}"/>
                </a:ext>
              </a:extLst>
            </p:cNvPr>
            <p:cNvSpPr/>
            <p:nvPr userDrawn="1"/>
          </p:nvSpPr>
          <p:spPr>
            <a:xfrm>
              <a:off x="2745012"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BC4A8B-20FA-FE4F-B979-48C668DDEA54}"/>
                </a:ext>
              </a:extLst>
            </p:cNvPr>
            <p:cNvSpPr/>
            <p:nvPr userDrawn="1"/>
          </p:nvSpPr>
          <p:spPr>
            <a:xfrm>
              <a:off x="3269876" y="56813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C9C4C5-77B8-BA4A-A4A3-AD4F102BE869}"/>
                </a:ext>
              </a:extLst>
            </p:cNvPr>
            <p:cNvSpPr/>
            <p:nvPr userDrawn="1"/>
          </p:nvSpPr>
          <p:spPr>
            <a:xfrm>
              <a:off x="645548"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A83AEE-63A7-A740-BD2B-20822D6CF2E7}"/>
                </a:ext>
              </a:extLst>
            </p:cNvPr>
            <p:cNvSpPr/>
            <p:nvPr userDrawn="1"/>
          </p:nvSpPr>
          <p:spPr>
            <a:xfrm>
              <a:off x="1170414"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987E471-D832-354C-816D-B857BB521437}"/>
                </a:ext>
              </a:extLst>
            </p:cNvPr>
            <p:cNvSpPr/>
            <p:nvPr userDrawn="1"/>
          </p:nvSpPr>
          <p:spPr>
            <a:xfrm>
              <a:off x="1695280"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DF07C8-524F-7349-A4B6-4DA6B0DF52DE}"/>
                </a:ext>
              </a:extLst>
            </p:cNvPr>
            <p:cNvSpPr/>
            <p:nvPr userDrawn="1"/>
          </p:nvSpPr>
          <p:spPr>
            <a:xfrm>
              <a:off x="2220146"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D073F9-4723-9943-ACFC-08D703EAA3C9}"/>
                </a:ext>
              </a:extLst>
            </p:cNvPr>
            <p:cNvSpPr/>
            <p:nvPr userDrawn="1"/>
          </p:nvSpPr>
          <p:spPr>
            <a:xfrm>
              <a:off x="2745012"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4F172CE-52AC-4046-A1A9-D55D8D23A8E0}"/>
                </a:ext>
              </a:extLst>
            </p:cNvPr>
            <p:cNvSpPr/>
            <p:nvPr userDrawn="1"/>
          </p:nvSpPr>
          <p:spPr>
            <a:xfrm>
              <a:off x="3269876"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Content Placeholder 39">
            <a:extLst>
              <a:ext uri="{FF2B5EF4-FFF2-40B4-BE49-F238E27FC236}">
                <a16:creationId xmlns:a16="http://schemas.microsoft.com/office/drawing/2014/main" id="{DBF0FD5A-3D98-A542-834A-46ACBDADD446}"/>
              </a:ext>
            </a:extLst>
          </p:cNvPr>
          <p:cNvSpPr>
            <a:spLocks noGrp="1"/>
          </p:cNvSpPr>
          <p:nvPr>
            <p:ph sz="quarter" idx="10"/>
          </p:nvPr>
        </p:nvSpPr>
        <p:spPr>
          <a:xfrm>
            <a:off x="838761"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39" name="Content Placeholder 39">
            <a:extLst>
              <a:ext uri="{FF2B5EF4-FFF2-40B4-BE49-F238E27FC236}">
                <a16:creationId xmlns:a16="http://schemas.microsoft.com/office/drawing/2014/main" id="{0F338D7E-72A5-B141-AC4A-1AF111713339}"/>
              </a:ext>
            </a:extLst>
          </p:cNvPr>
          <p:cNvSpPr>
            <a:spLocks noGrp="1"/>
          </p:cNvSpPr>
          <p:nvPr>
            <p:ph sz="quarter" idx="11"/>
          </p:nvPr>
        </p:nvSpPr>
        <p:spPr>
          <a:xfrm>
            <a:off x="4892087"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41" name="Content Placeholder 39">
            <a:extLst>
              <a:ext uri="{FF2B5EF4-FFF2-40B4-BE49-F238E27FC236}">
                <a16:creationId xmlns:a16="http://schemas.microsoft.com/office/drawing/2014/main" id="{CE7C5717-88E4-FF4D-9561-BDB2E8CB876D}"/>
              </a:ext>
            </a:extLst>
          </p:cNvPr>
          <p:cNvSpPr>
            <a:spLocks noGrp="1"/>
          </p:cNvSpPr>
          <p:nvPr>
            <p:ph sz="quarter" idx="12"/>
          </p:nvPr>
        </p:nvSpPr>
        <p:spPr>
          <a:xfrm>
            <a:off x="8945412"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4141039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E5ED732-66DD-F145-9E8A-29FD7EB641A8}"/>
              </a:ext>
            </a:extLst>
          </p:cNvPr>
          <p:cNvSpPr/>
          <p:nvPr userDrawn="1"/>
        </p:nvSpPr>
        <p:spPr>
          <a:xfrm>
            <a:off x="9285249" y="4787902"/>
            <a:ext cx="3153280" cy="3153280"/>
          </a:xfrm>
          <a:prstGeom prst="ellipse">
            <a:avLst/>
          </a:prstGeom>
          <a:solidFill>
            <a:srgbClr val="CD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09A5B9-B7F0-1747-836E-55AC71B95450}"/>
              </a:ext>
            </a:extLst>
          </p:cNvPr>
          <p:cNvPicPr>
            <a:picLocks noChangeAspect="1"/>
          </p:cNvPicPr>
          <p:nvPr userDrawn="1"/>
        </p:nvPicPr>
        <p:blipFill rotWithShape="1">
          <a:blip r:embed="rId2"/>
          <a:srcRect l="41088" b="79496"/>
          <a:stretch/>
        </p:blipFill>
        <p:spPr>
          <a:xfrm>
            <a:off x="-1" y="5519524"/>
            <a:ext cx="3531387" cy="1338476"/>
          </a:xfrm>
          <a:prstGeom prst="rect">
            <a:avLst/>
          </a:prstGeom>
        </p:spPr>
      </p:pic>
      <p:pic>
        <p:nvPicPr>
          <p:cNvPr id="6" name="Picture 5" descr="A close up of a keyboard&#10;&#10;Description automatically generated">
            <a:extLst>
              <a:ext uri="{FF2B5EF4-FFF2-40B4-BE49-F238E27FC236}">
                <a16:creationId xmlns:a16="http://schemas.microsoft.com/office/drawing/2014/main" id="{54FAD970-B73A-2A40-BF00-3DAB0349C859}"/>
              </a:ext>
            </a:extLst>
          </p:cNvPr>
          <p:cNvPicPr>
            <a:picLocks noChangeAspect="1"/>
          </p:cNvPicPr>
          <p:nvPr userDrawn="1"/>
        </p:nvPicPr>
        <p:blipFill rotWithShape="1">
          <a:blip r:embed="rId3"/>
          <a:srcRect t="1" r="3980" b="44554"/>
          <a:stretch/>
        </p:blipFill>
        <p:spPr>
          <a:xfrm>
            <a:off x="9952891" y="6099409"/>
            <a:ext cx="2239109" cy="676530"/>
          </a:xfrm>
          <a:prstGeom prst="rect">
            <a:avLst/>
          </a:prstGeom>
        </p:spPr>
      </p:pic>
      <p:sp>
        <p:nvSpPr>
          <p:cNvPr id="12" name="Title 1">
            <a:extLst>
              <a:ext uri="{FF2B5EF4-FFF2-40B4-BE49-F238E27FC236}">
                <a16:creationId xmlns:a16="http://schemas.microsoft.com/office/drawing/2014/main" id="{1BCF59D0-8721-8449-986B-6A5A504217B1}"/>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8" name="Content Placeholder 39">
            <a:extLst>
              <a:ext uri="{FF2B5EF4-FFF2-40B4-BE49-F238E27FC236}">
                <a16:creationId xmlns:a16="http://schemas.microsoft.com/office/drawing/2014/main" id="{B34655A6-B9C7-AB4E-A4F9-EE41082900FC}"/>
              </a:ext>
            </a:extLst>
          </p:cNvPr>
          <p:cNvSpPr>
            <a:spLocks noGrp="1"/>
          </p:cNvSpPr>
          <p:nvPr>
            <p:ph sz="quarter" idx="10"/>
          </p:nvPr>
        </p:nvSpPr>
        <p:spPr>
          <a:xfrm>
            <a:off x="838761"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9" name="Content Placeholder 39">
            <a:extLst>
              <a:ext uri="{FF2B5EF4-FFF2-40B4-BE49-F238E27FC236}">
                <a16:creationId xmlns:a16="http://schemas.microsoft.com/office/drawing/2014/main" id="{181F6E2B-CDBF-6442-9801-A390FF316E0C}"/>
              </a:ext>
            </a:extLst>
          </p:cNvPr>
          <p:cNvSpPr>
            <a:spLocks noGrp="1"/>
          </p:cNvSpPr>
          <p:nvPr>
            <p:ph sz="quarter" idx="11"/>
          </p:nvPr>
        </p:nvSpPr>
        <p:spPr>
          <a:xfrm>
            <a:off x="4892087"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10" name="Content Placeholder 39">
            <a:extLst>
              <a:ext uri="{FF2B5EF4-FFF2-40B4-BE49-F238E27FC236}">
                <a16:creationId xmlns:a16="http://schemas.microsoft.com/office/drawing/2014/main" id="{A122490B-2096-B847-96D3-23B007457941}"/>
              </a:ext>
            </a:extLst>
          </p:cNvPr>
          <p:cNvSpPr>
            <a:spLocks noGrp="1"/>
          </p:cNvSpPr>
          <p:nvPr>
            <p:ph sz="quarter" idx="12"/>
          </p:nvPr>
        </p:nvSpPr>
        <p:spPr>
          <a:xfrm>
            <a:off x="8945412"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1420336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9CDFD222-1176-0A4F-A701-35B9AE5B4DF8}"/>
              </a:ext>
            </a:extLst>
          </p:cNvPr>
          <p:cNvPicPr>
            <a:picLocks noChangeAspect="1"/>
          </p:cNvPicPr>
          <p:nvPr userDrawn="1"/>
        </p:nvPicPr>
        <p:blipFill rotWithShape="1">
          <a:blip r:embed="rId2"/>
          <a:srcRect l="13700"/>
          <a:stretch/>
        </p:blipFill>
        <p:spPr>
          <a:xfrm>
            <a:off x="0" y="3891085"/>
            <a:ext cx="2550806" cy="2966915"/>
          </a:xfrm>
          <a:prstGeom prst="rect">
            <a:avLst/>
          </a:prstGeom>
        </p:spPr>
      </p:pic>
      <p:sp>
        <p:nvSpPr>
          <p:cNvPr id="4" name="Oval 3">
            <a:extLst>
              <a:ext uri="{FF2B5EF4-FFF2-40B4-BE49-F238E27FC236}">
                <a16:creationId xmlns:a16="http://schemas.microsoft.com/office/drawing/2014/main" id="{D3E009EF-95B4-DF48-B0DD-33626862EC35}"/>
              </a:ext>
            </a:extLst>
          </p:cNvPr>
          <p:cNvSpPr/>
          <p:nvPr userDrawn="1"/>
        </p:nvSpPr>
        <p:spPr>
          <a:xfrm>
            <a:off x="8677264" y="-1184038"/>
            <a:ext cx="4146545" cy="4146545"/>
          </a:xfrm>
          <a:prstGeom prst="ellipse">
            <a:avLst/>
          </a:prstGeom>
          <a:solidFill>
            <a:srgbClr val="CD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0432B7E-852C-BC44-9E64-5AFB0B664D76}"/>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9" name="Content Placeholder 39">
            <a:extLst>
              <a:ext uri="{FF2B5EF4-FFF2-40B4-BE49-F238E27FC236}">
                <a16:creationId xmlns:a16="http://schemas.microsoft.com/office/drawing/2014/main" id="{0DBF054D-DA15-CB4E-968F-42AF6DE0D97F}"/>
              </a:ext>
            </a:extLst>
          </p:cNvPr>
          <p:cNvSpPr>
            <a:spLocks noGrp="1"/>
          </p:cNvSpPr>
          <p:nvPr>
            <p:ph sz="quarter" idx="10"/>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2">
            <a:extLst>
              <a:ext uri="{FF2B5EF4-FFF2-40B4-BE49-F238E27FC236}">
                <a16:creationId xmlns:a16="http://schemas.microsoft.com/office/drawing/2014/main" id="{C26100CC-6275-EE48-8897-DD21D7C6A851}"/>
              </a:ext>
            </a:extLst>
          </p:cNvPr>
          <p:cNvSpPr>
            <a:spLocks noGrp="1"/>
          </p:cNvSpPr>
          <p:nvPr>
            <p:ph type="pic" sz="quarter" idx="52"/>
          </p:nvPr>
        </p:nvSpPr>
        <p:spPr>
          <a:xfrm>
            <a:off x="6968914" y="4002019"/>
            <a:ext cx="2133600" cy="2133600"/>
          </a:xfrm>
          <a:prstGeom prst="ellipse">
            <a:avLst/>
          </a:prstGeom>
        </p:spPr>
      </p:sp>
    </p:spTree>
    <p:extLst>
      <p:ext uri="{BB962C8B-B14F-4D97-AF65-F5344CB8AC3E}">
        <p14:creationId xmlns:p14="http://schemas.microsoft.com/office/powerpoint/2010/main" val="32278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C9065-93BE-FC4A-9791-1F774B47C105}"/>
              </a:ext>
            </a:extLst>
          </p:cNvPr>
          <p:cNvPicPr>
            <a:picLocks noChangeAspect="1"/>
          </p:cNvPicPr>
          <p:nvPr userDrawn="1"/>
        </p:nvPicPr>
        <p:blipFill>
          <a:blip r:embed="rId2"/>
          <a:stretch>
            <a:fillRect/>
          </a:stretch>
        </p:blipFill>
        <p:spPr>
          <a:xfrm>
            <a:off x="7689457" y="1528976"/>
            <a:ext cx="4203700" cy="22352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51A26F53-5553-C248-A2AA-BC9480834633}"/>
              </a:ext>
            </a:extLst>
          </p:cNvPr>
          <p:cNvPicPr>
            <a:picLocks noChangeAspect="1"/>
          </p:cNvPicPr>
          <p:nvPr userDrawn="1"/>
        </p:nvPicPr>
        <p:blipFill rotWithShape="1">
          <a:blip r:embed="rId3"/>
          <a:srcRect r="56797"/>
          <a:stretch/>
        </p:blipFill>
        <p:spPr>
          <a:xfrm>
            <a:off x="10682713" y="893243"/>
            <a:ext cx="1509288" cy="3506665"/>
          </a:xfrm>
          <a:prstGeom prst="rect">
            <a:avLst/>
          </a:prstGeom>
        </p:spPr>
      </p:pic>
      <p:sp>
        <p:nvSpPr>
          <p:cNvPr id="10" name="Title 1">
            <a:extLst>
              <a:ext uri="{FF2B5EF4-FFF2-40B4-BE49-F238E27FC236}">
                <a16:creationId xmlns:a16="http://schemas.microsoft.com/office/drawing/2014/main" id="{B5383D33-D051-1348-97BD-A5929EA80935}"/>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11" name="Content Placeholder 39">
            <a:extLst>
              <a:ext uri="{FF2B5EF4-FFF2-40B4-BE49-F238E27FC236}">
                <a16:creationId xmlns:a16="http://schemas.microsoft.com/office/drawing/2014/main" id="{D3E1577F-04CB-3841-96A8-1983A0FF8B29}"/>
              </a:ext>
            </a:extLst>
          </p:cNvPr>
          <p:cNvSpPr>
            <a:spLocks noGrp="1"/>
          </p:cNvSpPr>
          <p:nvPr>
            <p:ph sz="quarter" idx="10"/>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41">
            <a:extLst>
              <a:ext uri="{FF2B5EF4-FFF2-40B4-BE49-F238E27FC236}">
                <a16:creationId xmlns:a16="http://schemas.microsoft.com/office/drawing/2014/main" id="{30D2A3BE-E344-E84E-8690-22FD4F1587CD}"/>
              </a:ext>
            </a:extLst>
          </p:cNvPr>
          <p:cNvSpPr>
            <a:spLocks noGrp="1"/>
          </p:cNvSpPr>
          <p:nvPr>
            <p:ph sz="quarter" idx="1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2626779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A71D70-5AC4-0B43-9BB6-FDA82812C6B6}"/>
              </a:ext>
            </a:extLst>
          </p:cNvPr>
          <p:cNvPicPr>
            <a:picLocks noChangeAspect="1"/>
          </p:cNvPicPr>
          <p:nvPr userDrawn="1"/>
        </p:nvPicPr>
        <p:blipFill rotWithShape="1">
          <a:blip r:embed="rId2"/>
          <a:srcRect r="6661"/>
          <a:stretch/>
        </p:blipFill>
        <p:spPr>
          <a:xfrm>
            <a:off x="10923614" y="2120900"/>
            <a:ext cx="1268386" cy="26162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9510190D-8164-0940-A4AC-8AD73F1A3829}"/>
              </a:ext>
            </a:extLst>
          </p:cNvPr>
          <p:cNvPicPr>
            <a:picLocks noChangeAspect="1"/>
          </p:cNvPicPr>
          <p:nvPr userDrawn="1"/>
        </p:nvPicPr>
        <p:blipFill rotWithShape="1">
          <a:blip r:embed="rId3"/>
          <a:srcRect r="56149"/>
          <a:stretch/>
        </p:blipFill>
        <p:spPr>
          <a:xfrm>
            <a:off x="9703810" y="581138"/>
            <a:ext cx="2488190" cy="569572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A41578B-3857-614B-8C44-67A6F9AE77BA}"/>
              </a:ext>
            </a:extLst>
          </p:cNvPr>
          <p:cNvPicPr>
            <a:picLocks noChangeAspect="1"/>
          </p:cNvPicPr>
          <p:nvPr userDrawn="1"/>
        </p:nvPicPr>
        <p:blipFill rotWithShape="1">
          <a:blip r:embed="rId3"/>
          <a:srcRect l="13700"/>
          <a:stretch/>
        </p:blipFill>
        <p:spPr>
          <a:xfrm>
            <a:off x="-1" y="1770185"/>
            <a:ext cx="2550806" cy="2966915"/>
          </a:xfrm>
          <a:prstGeom prst="rect">
            <a:avLst/>
          </a:prstGeom>
        </p:spPr>
      </p:pic>
      <p:pic>
        <p:nvPicPr>
          <p:cNvPr id="14" name="Picture 13" descr="A picture containing building, fence&#10;&#10;Description automatically generated">
            <a:extLst>
              <a:ext uri="{FF2B5EF4-FFF2-40B4-BE49-F238E27FC236}">
                <a16:creationId xmlns:a16="http://schemas.microsoft.com/office/drawing/2014/main" id="{CD234620-AEED-224A-A716-7C9076157722}"/>
              </a:ext>
            </a:extLst>
          </p:cNvPr>
          <p:cNvPicPr>
            <a:picLocks noChangeAspect="1"/>
          </p:cNvPicPr>
          <p:nvPr userDrawn="1"/>
        </p:nvPicPr>
        <p:blipFill rotWithShape="1">
          <a:blip r:embed="rId4"/>
          <a:srcRect l="34060" t="75656"/>
          <a:stretch/>
        </p:blipFill>
        <p:spPr>
          <a:xfrm>
            <a:off x="3441599" y="0"/>
            <a:ext cx="4044813" cy="1567474"/>
          </a:xfrm>
          <a:prstGeom prst="rect">
            <a:avLst/>
          </a:prstGeom>
        </p:spPr>
      </p:pic>
      <p:sp>
        <p:nvSpPr>
          <p:cNvPr id="18" name="Title 1">
            <a:extLst>
              <a:ext uri="{FF2B5EF4-FFF2-40B4-BE49-F238E27FC236}">
                <a16:creationId xmlns:a16="http://schemas.microsoft.com/office/drawing/2014/main" id="{BA9735F5-57F2-4649-BDAF-C54AC025DDDF}"/>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19" name="Content Placeholder 39">
            <a:extLst>
              <a:ext uri="{FF2B5EF4-FFF2-40B4-BE49-F238E27FC236}">
                <a16:creationId xmlns:a16="http://schemas.microsoft.com/office/drawing/2014/main" id="{06C78EC0-8DBD-D746-A18B-88FF5D55463B}"/>
              </a:ext>
            </a:extLst>
          </p:cNvPr>
          <p:cNvSpPr>
            <a:spLocks noGrp="1"/>
          </p:cNvSpPr>
          <p:nvPr>
            <p:ph sz="quarter" idx="10"/>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Content Placeholder 41">
            <a:extLst>
              <a:ext uri="{FF2B5EF4-FFF2-40B4-BE49-F238E27FC236}">
                <a16:creationId xmlns:a16="http://schemas.microsoft.com/office/drawing/2014/main" id="{FB4D8F76-B9B9-0E40-8508-C6820B492924}"/>
              </a:ext>
            </a:extLst>
          </p:cNvPr>
          <p:cNvSpPr>
            <a:spLocks noGrp="1"/>
          </p:cNvSpPr>
          <p:nvPr>
            <p:ph sz="quarter" idx="1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301260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50DD514-597D-054D-B38B-1123068B2E01}"/>
              </a:ext>
            </a:extLst>
          </p:cNvPr>
          <p:cNvSpPr/>
          <p:nvPr userDrawn="1"/>
        </p:nvSpPr>
        <p:spPr>
          <a:xfrm>
            <a:off x="6096000" y="-2291739"/>
            <a:ext cx="9148483" cy="11441478"/>
          </a:xfrm>
          <a:prstGeom prst="ellipse">
            <a:avLst/>
          </a:prstGeom>
          <a:solidFill>
            <a:srgbClr val="E4F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156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A picture containing building, fence&#10;&#10;Description automatically generated">
            <a:extLst>
              <a:ext uri="{FF2B5EF4-FFF2-40B4-BE49-F238E27FC236}">
                <a16:creationId xmlns:a16="http://schemas.microsoft.com/office/drawing/2014/main" id="{12B8DF3B-2E74-DA49-9574-093A0867F17D}"/>
              </a:ext>
            </a:extLst>
          </p:cNvPr>
          <p:cNvPicPr>
            <a:picLocks noChangeAspect="1"/>
          </p:cNvPicPr>
          <p:nvPr userDrawn="1"/>
        </p:nvPicPr>
        <p:blipFill rotWithShape="1">
          <a:blip r:embed="rId2"/>
          <a:srcRect r="11778" b="50000"/>
          <a:stretch/>
        </p:blipFill>
        <p:spPr>
          <a:xfrm>
            <a:off x="6780335" y="3638550"/>
            <a:ext cx="5411665" cy="321945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29CBFC7D-D15F-3F4C-8604-5DCAF6418E42}"/>
              </a:ext>
            </a:extLst>
          </p:cNvPr>
          <p:cNvPicPr>
            <a:picLocks noChangeAspect="1"/>
          </p:cNvPicPr>
          <p:nvPr userDrawn="1"/>
        </p:nvPicPr>
        <p:blipFill rotWithShape="1">
          <a:blip r:embed="rId3"/>
          <a:srcRect r="56149"/>
          <a:stretch/>
        </p:blipFill>
        <p:spPr>
          <a:xfrm>
            <a:off x="9703810" y="0"/>
            <a:ext cx="2488190" cy="569572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A677CE10-AA55-2C40-9838-7D18DE643CD4}"/>
              </a:ext>
            </a:extLst>
          </p:cNvPr>
          <p:cNvPicPr>
            <a:picLocks noChangeAspect="1"/>
          </p:cNvPicPr>
          <p:nvPr userDrawn="1"/>
        </p:nvPicPr>
        <p:blipFill rotWithShape="1">
          <a:blip r:embed="rId3"/>
          <a:srcRect l="13700"/>
          <a:stretch/>
        </p:blipFill>
        <p:spPr>
          <a:xfrm>
            <a:off x="0" y="3891085"/>
            <a:ext cx="2550806" cy="2966915"/>
          </a:xfrm>
          <a:prstGeom prst="rect">
            <a:avLst/>
          </a:prstGeom>
        </p:spPr>
      </p:pic>
    </p:spTree>
    <p:extLst>
      <p:ext uri="{BB962C8B-B14F-4D97-AF65-F5344CB8AC3E}">
        <p14:creationId xmlns:p14="http://schemas.microsoft.com/office/powerpoint/2010/main" val="1239378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4CD18-DA15-A546-B892-279E85A330A4}"/>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3" name="Picture Placeholder 2"/>
          <p:cNvSpPr>
            <a:spLocks noGrp="1"/>
          </p:cNvSpPr>
          <p:nvPr>
            <p:ph type="pic" sz="quarter" idx="52"/>
          </p:nvPr>
        </p:nvSpPr>
        <p:spPr>
          <a:xfrm>
            <a:off x="1655314" y="3879619"/>
            <a:ext cx="2133600" cy="2133600"/>
          </a:xfrm>
          <a:prstGeom prst="ellipse">
            <a:avLst/>
          </a:prstGeom>
        </p:spPr>
      </p:sp>
      <p:sp>
        <p:nvSpPr>
          <p:cNvPr id="4" name="Picture Placeholder 3"/>
          <p:cNvSpPr>
            <a:spLocks noGrp="1"/>
          </p:cNvSpPr>
          <p:nvPr>
            <p:ph type="pic" sz="quarter" idx="51"/>
          </p:nvPr>
        </p:nvSpPr>
        <p:spPr>
          <a:xfrm>
            <a:off x="8985382" y="526819"/>
            <a:ext cx="2133600" cy="2133600"/>
          </a:xfrm>
          <a:prstGeom prst="ellipse">
            <a:avLst/>
          </a:prstGeom>
        </p:spPr>
      </p:sp>
      <p:sp>
        <p:nvSpPr>
          <p:cNvPr id="6" name="Title 1">
            <a:extLst>
              <a:ext uri="{FF2B5EF4-FFF2-40B4-BE49-F238E27FC236}">
                <a16:creationId xmlns:a16="http://schemas.microsoft.com/office/drawing/2014/main" id="{B596D038-689C-EA49-87DC-1EA899E811A3}"/>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7" name="Content Placeholder 39">
            <a:extLst>
              <a:ext uri="{FF2B5EF4-FFF2-40B4-BE49-F238E27FC236}">
                <a16:creationId xmlns:a16="http://schemas.microsoft.com/office/drawing/2014/main" id="{9B79262A-E7F4-BD4D-B1FC-8C66EF1D76B5}"/>
              </a:ext>
            </a:extLst>
          </p:cNvPr>
          <p:cNvSpPr>
            <a:spLocks noGrp="1"/>
          </p:cNvSpPr>
          <p:nvPr>
            <p:ph sz="quarter" idx="10"/>
          </p:nvPr>
        </p:nvSpPr>
        <p:spPr>
          <a:xfrm>
            <a:off x="587375" y="1828800"/>
            <a:ext cx="4049713" cy="1879200"/>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8" name="Content Placeholder 41">
            <a:extLst>
              <a:ext uri="{FF2B5EF4-FFF2-40B4-BE49-F238E27FC236}">
                <a16:creationId xmlns:a16="http://schemas.microsoft.com/office/drawing/2014/main" id="{2E855B68-908B-6E4B-B390-A18622953A07}"/>
              </a:ext>
            </a:extLst>
          </p:cNvPr>
          <p:cNvSpPr>
            <a:spLocks noGrp="1"/>
          </p:cNvSpPr>
          <p:nvPr>
            <p:ph sz="quarter" idx="11"/>
          </p:nvPr>
        </p:nvSpPr>
        <p:spPr>
          <a:xfrm>
            <a:off x="5731725" y="27684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3906041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93FD03-CD4E-8D48-9273-4B3EB22DD851}"/>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5" name="Content Placeholder 39">
            <a:extLst>
              <a:ext uri="{FF2B5EF4-FFF2-40B4-BE49-F238E27FC236}">
                <a16:creationId xmlns:a16="http://schemas.microsoft.com/office/drawing/2014/main" id="{311AE3A3-B1D7-CF4B-859E-885CE72E22A6}"/>
              </a:ext>
            </a:extLst>
          </p:cNvPr>
          <p:cNvSpPr>
            <a:spLocks noGrp="1"/>
          </p:cNvSpPr>
          <p:nvPr>
            <p:ph sz="quarter" idx="10"/>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41">
            <a:extLst>
              <a:ext uri="{FF2B5EF4-FFF2-40B4-BE49-F238E27FC236}">
                <a16:creationId xmlns:a16="http://schemas.microsoft.com/office/drawing/2014/main" id="{A41B7526-D40D-C144-8494-B3EB88334723}"/>
              </a:ext>
            </a:extLst>
          </p:cNvPr>
          <p:cNvSpPr>
            <a:spLocks noGrp="1"/>
          </p:cNvSpPr>
          <p:nvPr>
            <p:ph sz="quarter" idx="1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pic>
        <p:nvPicPr>
          <p:cNvPr id="7" name="Graphic 6">
            <a:extLst>
              <a:ext uri="{FF2B5EF4-FFF2-40B4-BE49-F238E27FC236}">
                <a16:creationId xmlns:a16="http://schemas.microsoft.com/office/drawing/2014/main" id="{C1ED3672-FC2C-6C41-9BB9-F04FE54E39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09" y="93213"/>
            <a:ext cx="2087324" cy="1306569"/>
          </a:xfrm>
          <a:prstGeom prst="rect">
            <a:avLst/>
          </a:prstGeom>
        </p:spPr>
      </p:pic>
    </p:spTree>
    <p:extLst>
      <p:ext uri="{BB962C8B-B14F-4D97-AF65-F5344CB8AC3E}">
        <p14:creationId xmlns:p14="http://schemas.microsoft.com/office/powerpoint/2010/main" val="820554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9EFD968-2170-674F-BE45-E28EC99D86FF}"/>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8" name="Content Placeholder 39">
            <a:extLst>
              <a:ext uri="{FF2B5EF4-FFF2-40B4-BE49-F238E27FC236}">
                <a16:creationId xmlns:a16="http://schemas.microsoft.com/office/drawing/2014/main" id="{1642AA52-A545-FA4F-AA93-E935AAD87A7F}"/>
              </a:ext>
            </a:extLst>
          </p:cNvPr>
          <p:cNvSpPr>
            <a:spLocks noGrp="1"/>
          </p:cNvSpPr>
          <p:nvPr>
            <p:ph sz="quarter" idx="10"/>
          </p:nvPr>
        </p:nvSpPr>
        <p:spPr>
          <a:xfrm>
            <a:off x="587375" y="1828800"/>
            <a:ext cx="11185964"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Graphic 4">
            <a:extLst>
              <a:ext uri="{FF2B5EF4-FFF2-40B4-BE49-F238E27FC236}">
                <a16:creationId xmlns:a16="http://schemas.microsoft.com/office/drawing/2014/main" id="{29B90C89-E2C6-8C47-BA00-8A58D31BD3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09" y="93213"/>
            <a:ext cx="2087324" cy="1306569"/>
          </a:xfrm>
          <a:prstGeom prst="rect">
            <a:avLst/>
          </a:prstGeom>
        </p:spPr>
      </p:pic>
    </p:spTree>
    <p:extLst>
      <p:ext uri="{BB962C8B-B14F-4D97-AF65-F5344CB8AC3E}">
        <p14:creationId xmlns:p14="http://schemas.microsoft.com/office/powerpoint/2010/main" val="274506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DAF9C-70F7-3B4C-872D-B343A169E88F}"/>
              </a:ext>
            </a:extLst>
          </p:cNvPr>
          <p:cNvPicPr>
            <a:picLocks noChangeAspect="1"/>
          </p:cNvPicPr>
          <p:nvPr userDrawn="1"/>
        </p:nvPicPr>
        <p:blipFill>
          <a:blip r:embed="rId2"/>
          <a:stretch>
            <a:fillRect/>
          </a:stretch>
        </p:blipFill>
        <p:spPr>
          <a:xfrm>
            <a:off x="0" y="0"/>
            <a:ext cx="12191999" cy="685800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006060A4-2239-8544-88C9-4F1C890B20B0}"/>
              </a:ext>
            </a:extLst>
          </p:cNvPr>
          <p:cNvPicPr>
            <a:picLocks noChangeAspect="1"/>
          </p:cNvPicPr>
          <p:nvPr userDrawn="1"/>
        </p:nvPicPr>
        <p:blipFill rotWithShape="1">
          <a:blip r:embed="rId3"/>
          <a:srcRect l="13700"/>
          <a:stretch/>
        </p:blipFill>
        <p:spPr>
          <a:xfrm>
            <a:off x="-1" y="1770185"/>
            <a:ext cx="2550806" cy="2966915"/>
          </a:xfrm>
          <a:prstGeom prst="rect">
            <a:avLst/>
          </a:prstGeom>
        </p:spPr>
      </p:pic>
      <p:sp>
        <p:nvSpPr>
          <p:cNvPr id="3" name="Title 1">
            <a:extLst>
              <a:ext uri="{FF2B5EF4-FFF2-40B4-BE49-F238E27FC236}">
                <a16:creationId xmlns:a16="http://schemas.microsoft.com/office/drawing/2014/main" id="{65DA2E81-FECD-BA43-96EA-25C39CE0F4B2}"/>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Ethics and GDPR Deliverables</a:t>
            </a:r>
            <a:endParaRPr lang="en-US"/>
          </a:p>
        </p:txBody>
      </p:sp>
      <p:sp>
        <p:nvSpPr>
          <p:cNvPr id="4" name="Content Placeholder 39">
            <a:extLst>
              <a:ext uri="{FF2B5EF4-FFF2-40B4-BE49-F238E27FC236}">
                <a16:creationId xmlns:a16="http://schemas.microsoft.com/office/drawing/2014/main" id="{91C96E86-EF3B-B84A-A807-ED2F8EC2982A}"/>
              </a:ext>
            </a:extLst>
          </p:cNvPr>
          <p:cNvSpPr>
            <a:spLocks noGrp="1"/>
          </p:cNvSpPr>
          <p:nvPr>
            <p:ph sz="quarter" idx="10" hasCustomPrompt="1"/>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US"/>
              <a:t>Work Package 7</a:t>
            </a:r>
          </a:p>
        </p:txBody>
      </p:sp>
      <p:sp>
        <p:nvSpPr>
          <p:cNvPr id="5" name="Content Placeholder 41">
            <a:extLst>
              <a:ext uri="{FF2B5EF4-FFF2-40B4-BE49-F238E27FC236}">
                <a16:creationId xmlns:a16="http://schemas.microsoft.com/office/drawing/2014/main" id="{33BB4C77-D0DB-0045-94B6-856DD299647D}"/>
              </a:ext>
            </a:extLst>
          </p:cNvPr>
          <p:cNvSpPr>
            <a:spLocks noGrp="1"/>
          </p:cNvSpPr>
          <p:nvPr>
            <p:ph sz="quarter" idx="11" hasCustomPrompt="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Integrated across all work packages</a:t>
            </a:r>
          </a:p>
        </p:txBody>
      </p:sp>
      <p:pic>
        <p:nvPicPr>
          <p:cNvPr id="11" name="Picture 10" descr="A picture containing drawing&#10;&#10;Description automatically generated">
            <a:extLst>
              <a:ext uri="{FF2B5EF4-FFF2-40B4-BE49-F238E27FC236}">
                <a16:creationId xmlns:a16="http://schemas.microsoft.com/office/drawing/2014/main" id="{1768D8CA-F954-0A42-BA92-950D0E62433D}"/>
              </a:ext>
            </a:extLst>
          </p:cNvPr>
          <p:cNvPicPr>
            <a:picLocks noChangeAspect="1"/>
          </p:cNvPicPr>
          <p:nvPr userDrawn="1"/>
        </p:nvPicPr>
        <p:blipFill rotWithShape="1">
          <a:blip r:embed="rId3"/>
          <a:srcRect r="56149"/>
          <a:stretch/>
        </p:blipFill>
        <p:spPr>
          <a:xfrm>
            <a:off x="9703810" y="581138"/>
            <a:ext cx="2488190" cy="5695724"/>
          </a:xfrm>
          <a:prstGeom prst="rect">
            <a:avLst/>
          </a:prstGeom>
        </p:spPr>
      </p:pic>
      <p:pic>
        <p:nvPicPr>
          <p:cNvPr id="6" name="Graphic 5">
            <a:extLst>
              <a:ext uri="{FF2B5EF4-FFF2-40B4-BE49-F238E27FC236}">
                <a16:creationId xmlns:a16="http://schemas.microsoft.com/office/drawing/2014/main" id="{3F990FFF-3E87-3045-8BAC-6A15FD2925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24928" y="5456238"/>
            <a:ext cx="2041991" cy="1278193"/>
          </a:xfrm>
          <a:prstGeom prst="rect">
            <a:avLst/>
          </a:prstGeom>
        </p:spPr>
      </p:pic>
    </p:spTree>
    <p:extLst>
      <p:ext uri="{BB962C8B-B14F-4D97-AF65-F5344CB8AC3E}">
        <p14:creationId xmlns:p14="http://schemas.microsoft.com/office/powerpoint/2010/main" val="3839762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A8BC-B39A-C968-16EC-E323D75FDE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9B79F1E-3354-80DC-D2D0-70851CDCAB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A1F39BD-39A4-7189-CE21-388E6F0D2D0E}"/>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5" name="Footer Placeholder 4">
            <a:extLst>
              <a:ext uri="{FF2B5EF4-FFF2-40B4-BE49-F238E27FC236}">
                <a16:creationId xmlns:a16="http://schemas.microsoft.com/office/drawing/2014/main" id="{7FCE5B54-C83D-C6AE-CEB3-3C9AF95B7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93A2E-B9E9-8CCA-5DE7-3F0F5A0BD141}"/>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4106127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C7A5E-9355-660C-06D8-2B0AA2A7DEC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1D929E-A58C-1FD4-24CC-7A579ED4CB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985AF1-1861-AE18-55A2-3A038825CCCE}"/>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5" name="Footer Placeholder 4">
            <a:extLst>
              <a:ext uri="{FF2B5EF4-FFF2-40B4-BE49-F238E27FC236}">
                <a16:creationId xmlns:a16="http://schemas.microsoft.com/office/drawing/2014/main" id="{786EAC4C-43C2-08BD-25B4-40B59E031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48B61-92FD-9F37-00DA-2F8999CCE4F1}"/>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1468204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D714-9DF5-8239-2950-AE1DBFB2D7D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09AE317-0DDA-BA18-1D15-5BC4A5FE02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4E8D401-1AFF-F36A-2683-7143BA43D5F2}"/>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5" name="Footer Placeholder 4">
            <a:extLst>
              <a:ext uri="{FF2B5EF4-FFF2-40B4-BE49-F238E27FC236}">
                <a16:creationId xmlns:a16="http://schemas.microsoft.com/office/drawing/2014/main" id="{9D79B0B8-D633-FFFE-F30A-68BA4352A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E4BD3-B577-D69A-416D-798DF5135E34}"/>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700212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7FA2-F82F-4F99-88D2-5AD9F95064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ACC09E0-FECD-9627-DFCE-32ED5949C9C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B5B124E-0CA8-899F-B53F-72CC83C7ED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5D84A45-7AB4-88B0-A5A6-AF2510F1C208}"/>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6" name="Footer Placeholder 5">
            <a:extLst>
              <a:ext uri="{FF2B5EF4-FFF2-40B4-BE49-F238E27FC236}">
                <a16:creationId xmlns:a16="http://schemas.microsoft.com/office/drawing/2014/main" id="{DA220669-FB41-E30A-512F-7906BC17D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6E83-B5CB-ABE0-94AD-578725D84C04}"/>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30355684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F8D1-210F-A26C-5AE5-59CEC8D8372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407857B-EDB6-36A8-F4C2-74F05C4B9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BB9F77-7B24-D3D3-6B9D-3DFDE51B790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FB007BE-36C8-E2BC-EE40-69C1299F6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80F542E-9EE7-5037-6A8A-4C6A9AC51E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CDA021D-9B7F-4E73-8BBB-926E5FAD716F}"/>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8" name="Footer Placeholder 7">
            <a:extLst>
              <a:ext uri="{FF2B5EF4-FFF2-40B4-BE49-F238E27FC236}">
                <a16:creationId xmlns:a16="http://schemas.microsoft.com/office/drawing/2014/main" id="{C5C37E7E-13ED-ECA6-DEF7-12CA9F3B73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9BAA1C-81BA-927E-53AE-C0A768E4D937}"/>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3336905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4A61-1847-D24D-B088-AC3814DBEAC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76F373-2D93-5339-8C00-7851DC32A3B4}"/>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4" name="Footer Placeholder 3">
            <a:extLst>
              <a:ext uri="{FF2B5EF4-FFF2-40B4-BE49-F238E27FC236}">
                <a16:creationId xmlns:a16="http://schemas.microsoft.com/office/drawing/2014/main" id="{15CFEEFD-D1DE-72F8-1F0E-66321843C0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BCF71-0019-04EF-7B4B-B3CA63BAB725}"/>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2640091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6E42B3-6EAD-B199-A5A8-77474F5FA6F3}"/>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3" name="Footer Placeholder 2">
            <a:extLst>
              <a:ext uri="{FF2B5EF4-FFF2-40B4-BE49-F238E27FC236}">
                <a16:creationId xmlns:a16="http://schemas.microsoft.com/office/drawing/2014/main" id="{DBE3864F-F0F1-7268-3574-302AA85BB3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A3AE3E-3784-3BC6-3288-6E430D86BD95}"/>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23425506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C1769-E9D8-7504-0EFE-D7D8B23522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0AEF7A-B965-2540-55AE-5B8FB237D1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D8F7355-910D-2D3A-32FE-4F106B7AD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CB37A8-62B5-0B64-AFCB-9B09B0174E61}"/>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6" name="Footer Placeholder 5">
            <a:extLst>
              <a:ext uri="{FF2B5EF4-FFF2-40B4-BE49-F238E27FC236}">
                <a16:creationId xmlns:a16="http://schemas.microsoft.com/office/drawing/2014/main" id="{068F6B28-1B57-9193-D2E0-F0CD32EBEF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147BE7-3063-7828-62E0-60EFFA075C17}"/>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2302506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3097D-C683-CD3B-4694-14DB9DAABC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4D397E-646A-834F-E3C9-D757EFE71C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9FE240-3D40-82D9-6823-A15B749EC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829C455-3F5A-8795-C9EC-F6E11AB2607F}"/>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6" name="Footer Placeholder 5">
            <a:extLst>
              <a:ext uri="{FF2B5EF4-FFF2-40B4-BE49-F238E27FC236}">
                <a16:creationId xmlns:a16="http://schemas.microsoft.com/office/drawing/2014/main" id="{9121CCE4-028A-844A-F8DA-057C79079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277D7D-E93B-5A4E-3245-5A6ECDB300AB}"/>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3803736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9619-7C01-A3E2-C3A0-595A1DEBA85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FE676D-849E-FC8D-E975-9007F15D31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E356D8-225F-8370-378D-B5A135A89870}"/>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5" name="Footer Placeholder 4">
            <a:extLst>
              <a:ext uri="{FF2B5EF4-FFF2-40B4-BE49-F238E27FC236}">
                <a16:creationId xmlns:a16="http://schemas.microsoft.com/office/drawing/2014/main" id="{FA0E64E7-7223-49E9-4E57-29DD6D9D4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D3D5C-55E4-11B9-EE3B-3614FB275EC2}"/>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2210100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DAF9C-70F7-3B4C-872D-B343A169E88F}"/>
              </a:ext>
            </a:extLst>
          </p:cNvPr>
          <p:cNvPicPr>
            <a:picLocks noChangeAspect="1"/>
          </p:cNvPicPr>
          <p:nvPr userDrawn="1"/>
        </p:nvPicPr>
        <p:blipFill>
          <a:blip r:embed="rId2"/>
          <a:stretch>
            <a:fillRect/>
          </a:stretch>
        </p:blipFill>
        <p:spPr>
          <a:xfrm>
            <a:off x="0" y="0"/>
            <a:ext cx="12191999" cy="685800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006060A4-2239-8544-88C9-4F1C890B20B0}"/>
              </a:ext>
            </a:extLst>
          </p:cNvPr>
          <p:cNvPicPr>
            <a:picLocks noChangeAspect="1"/>
          </p:cNvPicPr>
          <p:nvPr userDrawn="1"/>
        </p:nvPicPr>
        <p:blipFill rotWithShape="1">
          <a:blip r:embed="rId3"/>
          <a:srcRect l="13700"/>
          <a:stretch/>
        </p:blipFill>
        <p:spPr>
          <a:xfrm>
            <a:off x="-1" y="1770185"/>
            <a:ext cx="2550806" cy="2966915"/>
          </a:xfrm>
          <a:prstGeom prst="rect">
            <a:avLst/>
          </a:prstGeom>
        </p:spPr>
      </p:pic>
      <p:sp>
        <p:nvSpPr>
          <p:cNvPr id="3" name="Title 1">
            <a:extLst>
              <a:ext uri="{FF2B5EF4-FFF2-40B4-BE49-F238E27FC236}">
                <a16:creationId xmlns:a16="http://schemas.microsoft.com/office/drawing/2014/main" id="{65DA2E81-FECD-BA43-96EA-25C39CE0F4B2}"/>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4" name="Content Placeholder 39">
            <a:extLst>
              <a:ext uri="{FF2B5EF4-FFF2-40B4-BE49-F238E27FC236}">
                <a16:creationId xmlns:a16="http://schemas.microsoft.com/office/drawing/2014/main" id="{91C96E86-EF3B-B84A-A807-ED2F8EC2982A}"/>
              </a:ext>
            </a:extLst>
          </p:cNvPr>
          <p:cNvSpPr>
            <a:spLocks noGrp="1"/>
          </p:cNvSpPr>
          <p:nvPr>
            <p:ph sz="quarter" idx="10"/>
          </p:nvPr>
        </p:nvSpPr>
        <p:spPr>
          <a:xfrm>
            <a:off x="587375" y="1828800"/>
            <a:ext cx="10473101"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1" name="Picture 10" descr="A picture containing drawing&#10;&#10;Description automatically generated">
            <a:extLst>
              <a:ext uri="{FF2B5EF4-FFF2-40B4-BE49-F238E27FC236}">
                <a16:creationId xmlns:a16="http://schemas.microsoft.com/office/drawing/2014/main" id="{1768D8CA-F954-0A42-BA92-950D0E62433D}"/>
              </a:ext>
            </a:extLst>
          </p:cNvPr>
          <p:cNvPicPr>
            <a:picLocks noChangeAspect="1"/>
          </p:cNvPicPr>
          <p:nvPr userDrawn="1"/>
        </p:nvPicPr>
        <p:blipFill rotWithShape="1">
          <a:blip r:embed="rId3"/>
          <a:srcRect r="56149"/>
          <a:stretch/>
        </p:blipFill>
        <p:spPr>
          <a:xfrm>
            <a:off x="9703810" y="581138"/>
            <a:ext cx="2488190" cy="5695724"/>
          </a:xfrm>
          <a:prstGeom prst="rect">
            <a:avLst/>
          </a:prstGeom>
        </p:spPr>
      </p:pic>
      <p:pic>
        <p:nvPicPr>
          <p:cNvPr id="8" name="Graphic 7">
            <a:extLst>
              <a:ext uri="{FF2B5EF4-FFF2-40B4-BE49-F238E27FC236}">
                <a16:creationId xmlns:a16="http://schemas.microsoft.com/office/drawing/2014/main" id="{0EA18168-A8AB-8449-BA0E-3F8C05EC647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24928" y="5456238"/>
            <a:ext cx="2041991" cy="1278193"/>
          </a:xfrm>
          <a:prstGeom prst="rect">
            <a:avLst/>
          </a:prstGeom>
        </p:spPr>
      </p:pic>
    </p:spTree>
    <p:extLst>
      <p:ext uri="{BB962C8B-B14F-4D97-AF65-F5344CB8AC3E}">
        <p14:creationId xmlns:p14="http://schemas.microsoft.com/office/powerpoint/2010/main" val="3140230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5E35-E537-7C72-F6E1-220D40C4252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1B58E9-C3B6-EE99-7BF9-137D0F4F19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44CEA0-75A4-87A8-2C77-A8773EEDAE1B}"/>
              </a:ext>
            </a:extLst>
          </p:cNvPr>
          <p:cNvSpPr>
            <a:spLocks noGrp="1"/>
          </p:cNvSpPr>
          <p:nvPr>
            <p:ph type="dt" sz="half" idx="10"/>
          </p:nvPr>
        </p:nvSpPr>
        <p:spPr/>
        <p:txBody>
          <a:bodyPr/>
          <a:lstStyle/>
          <a:p>
            <a:fld id="{FFD29B1B-FBA1-6740-B2E1-0A0E8749A735}" type="datetimeFigureOut">
              <a:rPr lang="en-US" smtClean="0"/>
              <a:t>10/20/2022</a:t>
            </a:fld>
            <a:endParaRPr lang="en-US"/>
          </a:p>
        </p:txBody>
      </p:sp>
      <p:sp>
        <p:nvSpPr>
          <p:cNvPr id="5" name="Footer Placeholder 4">
            <a:extLst>
              <a:ext uri="{FF2B5EF4-FFF2-40B4-BE49-F238E27FC236}">
                <a16:creationId xmlns:a16="http://schemas.microsoft.com/office/drawing/2014/main" id="{D6C0A3E5-41AA-05E4-2A2C-A8465519A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5AE66-4E7D-1CF5-36B9-431D8571B6D5}"/>
              </a:ext>
            </a:extLst>
          </p:cNvPr>
          <p:cNvSpPr>
            <a:spLocks noGrp="1"/>
          </p:cNvSpPr>
          <p:nvPr>
            <p:ph type="sldNum" sz="quarter" idx="12"/>
          </p:nvPr>
        </p:nvSpPr>
        <p:spPr/>
        <p:txBody>
          <a:bodyPr/>
          <a:lstStyle/>
          <a:p>
            <a:fld id="{9627622D-BCC8-BD4A-AABB-30057D42CFCF}" type="slidenum">
              <a:rPr lang="en-US" smtClean="0"/>
              <a:t>‹#›</a:t>
            </a:fld>
            <a:endParaRPr lang="en-US"/>
          </a:p>
        </p:txBody>
      </p:sp>
    </p:spTree>
    <p:extLst>
      <p:ext uri="{BB962C8B-B14F-4D97-AF65-F5344CB8AC3E}">
        <p14:creationId xmlns:p14="http://schemas.microsoft.com/office/powerpoint/2010/main" val="3535607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pic>
        <p:nvPicPr>
          <p:cNvPr id="2" name="Picture 1" descr="A picture containing drawing&#10;&#10;Description automatically generated">
            <a:extLst>
              <a:ext uri="{FF2B5EF4-FFF2-40B4-BE49-F238E27FC236}">
                <a16:creationId xmlns:a16="http://schemas.microsoft.com/office/drawing/2014/main" id="{9317BD81-A665-1C4A-9DE8-9CB34DE8D004}"/>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F039CBB7-4177-9846-B625-6261BA352EA8}"/>
              </a:ext>
            </a:extLst>
          </p:cNvPr>
          <p:cNvPicPr>
            <a:picLocks noChangeAspect="1"/>
          </p:cNvPicPr>
          <p:nvPr userDrawn="1"/>
        </p:nvPicPr>
        <p:blipFill rotWithShape="1">
          <a:blip r:embed="rId2"/>
          <a:srcRect l="13700"/>
          <a:stretch/>
        </p:blipFill>
        <p:spPr>
          <a:xfrm>
            <a:off x="0" y="3800585"/>
            <a:ext cx="2550806" cy="2966915"/>
          </a:xfrm>
          <a:prstGeom prst="rect">
            <a:avLst/>
          </a:prstGeom>
        </p:spPr>
      </p:pic>
      <p:pic>
        <p:nvPicPr>
          <p:cNvPr id="4" name="Picture 3">
            <a:extLst>
              <a:ext uri="{FF2B5EF4-FFF2-40B4-BE49-F238E27FC236}">
                <a16:creationId xmlns:a16="http://schemas.microsoft.com/office/drawing/2014/main" id="{0DCD3F2A-C6DC-BC43-85C9-5D92822F9745}"/>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32462267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318028" y="2263691"/>
            <a:ext cx="7354609" cy="1961961"/>
          </a:xfrm>
          <a:prstGeom prst="rect">
            <a:avLst/>
          </a:prstGeom>
        </p:spPr>
        <p:txBody>
          <a:bodyPr/>
          <a:lstStyle/>
          <a:p>
            <a:endParaRPr lang="en-US"/>
          </a:p>
        </p:txBody>
      </p:sp>
      <p:pic>
        <p:nvPicPr>
          <p:cNvPr id="3" name="Picture 2" descr="A picture containing building, fence&#10;&#10;Description automatically generated">
            <a:extLst>
              <a:ext uri="{FF2B5EF4-FFF2-40B4-BE49-F238E27FC236}">
                <a16:creationId xmlns:a16="http://schemas.microsoft.com/office/drawing/2014/main" id="{91F7668F-AAEF-3A4C-9DB7-F89A1F6F5C50}"/>
              </a:ext>
            </a:extLst>
          </p:cNvPr>
          <p:cNvPicPr>
            <a:picLocks noChangeAspect="1"/>
          </p:cNvPicPr>
          <p:nvPr userDrawn="1"/>
        </p:nvPicPr>
        <p:blipFill rotWithShape="1">
          <a:blip r:embed="rId2"/>
          <a:srcRect r="11778" b="50000"/>
          <a:stretch/>
        </p:blipFill>
        <p:spPr>
          <a:xfrm>
            <a:off x="6780335" y="3638550"/>
            <a:ext cx="5411665" cy="321945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39750C-7C69-AF46-8DDC-76E122504802}"/>
              </a:ext>
            </a:extLst>
          </p:cNvPr>
          <p:cNvPicPr>
            <a:picLocks noChangeAspect="1"/>
          </p:cNvPicPr>
          <p:nvPr userDrawn="1"/>
        </p:nvPicPr>
        <p:blipFill rotWithShape="1">
          <a:blip r:embed="rId3"/>
          <a:srcRect r="56149"/>
          <a:stretch/>
        </p:blipFill>
        <p:spPr>
          <a:xfrm>
            <a:off x="9703810" y="0"/>
            <a:ext cx="2488190" cy="5695724"/>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1465F3F8-F07F-5A43-8A86-70D267032DFE}"/>
              </a:ext>
            </a:extLst>
          </p:cNvPr>
          <p:cNvPicPr>
            <a:picLocks noChangeAspect="1"/>
          </p:cNvPicPr>
          <p:nvPr userDrawn="1"/>
        </p:nvPicPr>
        <p:blipFill rotWithShape="1">
          <a:blip r:embed="rId3"/>
          <a:srcRect l="13700"/>
          <a:stretch/>
        </p:blipFill>
        <p:spPr>
          <a:xfrm>
            <a:off x="0" y="3891085"/>
            <a:ext cx="2550806" cy="2966915"/>
          </a:xfrm>
          <a:prstGeom prst="rect">
            <a:avLst/>
          </a:prstGeom>
        </p:spPr>
      </p:pic>
    </p:spTree>
    <p:extLst>
      <p:ext uri="{BB962C8B-B14F-4D97-AF65-F5344CB8AC3E}">
        <p14:creationId xmlns:p14="http://schemas.microsoft.com/office/powerpoint/2010/main" val="573759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9">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2203728" y="2528888"/>
            <a:ext cx="3339823" cy="4329112"/>
          </a:xfrm>
          <a:prstGeom prst="rect">
            <a:avLst/>
          </a:prstGeom>
        </p:spPr>
        <p:txBody>
          <a:bodyPr/>
          <a:lstStyle/>
          <a:p>
            <a:endParaRPr lang="en-US"/>
          </a:p>
        </p:txBody>
      </p:sp>
      <p:pic>
        <p:nvPicPr>
          <p:cNvPr id="4" name="Picture 3">
            <a:extLst>
              <a:ext uri="{FF2B5EF4-FFF2-40B4-BE49-F238E27FC236}">
                <a16:creationId xmlns:a16="http://schemas.microsoft.com/office/drawing/2014/main" id="{A45A46D7-9129-3A4A-93A3-DAC78373CF37}"/>
              </a:ext>
            </a:extLst>
          </p:cNvPr>
          <p:cNvPicPr>
            <a:picLocks noChangeAspect="1"/>
          </p:cNvPicPr>
          <p:nvPr userDrawn="1"/>
        </p:nvPicPr>
        <p:blipFill>
          <a:blip r:embed="rId2"/>
          <a:stretch>
            <a:fillRect/>
          </a:stretch>
        </p:blipFill>
        <p:spPr>
          <a:xfrm>
            <a:off x="7689457" y="1528976"/>
            <a:ext cx="4203700" cy="223520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C2D196FF-A302-8348-AA34-E9348411E892}"/>
              </a:ext>
            </a:extLst>
          </p:cNvPr>
          <p:cNvPicPr>
            <a:picLocks noChangeAspect="1"/>
          </p:cNvPicPr>
          <p:nvPr userDrawn="1"/>
        </p:nvPicPr>
        <p:blipFill rotWithShape="1">
          <a:blip r:embed="rId3"/>
          <a:srcRect r="56797"/>
          <a:stretch/>
        </p:blipFill>
        <p:spPr>
          <a:xfrm>
            <a:off x="10682713" y="893243"/>
            <a:ext cx="1509288" cy="3506665"/>
          </a:xfrm>
          <a:prstGeom prst="rect">
            <a:avLst/>
          </a:prstGeom>
        </p:spPr>
      </p:pic>
      <p:sp>
        <p:nvSpPr>
          <p:cNvPr id="6" name="Title 1">
            <a:extLst>
              <a:ext uri="{FF2B5EF4-FFF2-40B4-BE49-F238E27FC236}">
                <a16:creationId xmlns:a16="http://schemas.microsoft.com/office/drawing/2014/main" id="{ED78C0DC-B607-E34B-802F-8AF9B9C3D7CF}"/>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8" name="Content Placeholder 41">
            <a:extLst>
              <a:ext uri="{FF2B5EF4-FFF2-40B4-BE49-F238E27FC236}">
                <a16:creationId xmlns:a16="http://schemas.microsoft.com/office/drawing/2014/main" id="{21DC05B7-3599-DC48-AAB2-7E2FB32EC1FA}"/>
              </a:ext>
            </a:extLst>
          </p:cNvPr>
          <p:cNvSpPr>
            <a:spLocks noGrp="1"/>
          </p:cNvSpPr>
          <p:nvPr>
            <p:ph sz="quarter" idx="12"/>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48381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F73148-D626-D840-A02C-ACAC6A4A832F}"/>
              </a:ext>
            </a:extLst>
          </p:cNvPr>
          <p:cNvSpPr>
            <a:spLocks noGrp="1"/>
          </p:cNvSpPr>
          <p:nvPr>
            <p:ph type="pic" sz="quarter" idx="10"/>
          </p:nvPr>
        </p:nvSpPr>
        <p:spPr>
          <a:xfrm>
            <a:off x="1102611" y="2294925"/>
            <a:ext cx="2844000" cy="2844000"/>
          </a:xfrm>
          <a:prstGeom prst="rect">
            <a:avLst/>
          </a:prstGeom>
        </p:spPr>
        <p:txBody>
          <a:bodyPr/>
          <a:lstStyle/>
          <a:p>
            <a:endParaRPr lang="en-US"/>
          </a:p>
        </p:txBody>
      </p:sp>
      <p:pic>
        <p:nvPicPr>
          <p:cNvPr id="3" name="Picture 2">
            <a:extLst>
              <a:ext uri="{FF2B5EF4-FFF2-40B4-BE49-F238E27FC236}">
                <a16:creationId xmlns:a16="http://schemas.microsoft.com/office/drawing/2014/main" id="{3A3D4472-F1C3-DE4A-90F7-9726275BE273}"/>
              </a:ext>
            </a:extLst>
          </p:cNvPr>
          <p:cNvPicPr>
            <a:picLocks noChangeAspect="1"/>
          </p:cNvPicPr>
          <p:nvPr userDrawn="1"/>
        </p:nvPicPr>
        <p:blipFill>
          <a:blip r:embed="rId2"/>
          <a:stretch>
            <a:fillRect/>
          </a:stretch>
        </p:blipFill>
        <p:spPr>
          <a:xfrm>
            <a:off x="7689457" y="1528976"/>
            <a:ext cx="4203700" cy="223520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42646014-E3CD-884A-956F-0CBE6FAEAE88}"/>
              </a:ext>
            </a:extLst>
          </p:cNvPr>
          <p:cNvPicPr>
            <a:picLocks noChangeAspect="1"/>
          </p:cNvPicPr>
          <p:nvPr userDrawn="1"/>
        </p:nvPicPr>
        <p:blipFill rotWithShape="1">
          <a:blip r:embed="rId3"/>
          <a:srcRect r="56797"/>
          <a:stretch/>
        </p:blipFill>
        <p:spPr>
          <a:xfrm>
            <a:off x="10682713" y="893243"/>
            <a:ext cx="1509288" cy="3506665"/>
          </a:xfrm>
          <a:prstGeom prst="rect">
            <a:avLst/>
          </a:prstGeom>
        </p:spPr>
      </p:pic>
      <p:sp>
        <p:nvSpPr>
          <p:cNvPr id="6" name="Title 1">
            <a:extLst>
              <a:ext uri="{FF2B5EF4-FFF2-40B4-BE49-F238E27FC236}">
                <a16:creationId xmlns:a16="http://schemas.microsoft.com/office/drawing/2014/main" id="{1E73DAD3-C053-EA41-8955-7070F2397291}"/>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8" name="Content Placeholder 41">
            <a:extLst>
              <a:ext uri="{FF2B5EF4-FFF2-40B4-BE49-F238E27FC236}">
                <a16:creationId xmlns:a16="http://schemas.microsoft.com/office/drawing/2014/main" id="{0DA3FA6D-CAEA-6B49-8996-99DCEC24182B}"/>
              </a:ext>
            </a:extLst>
          </p:cNvPr>
          <p:cNvSpPr>
            <a:spLocks noGrp="1"/>
          </p:cNvSpPr>
          <p:nvPr>
            <p:ph sz="quarter" idx="12"/>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15153816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pic>
        <p:nvPicPr>
          <p:cNvPr id="9" name="Picture 8" descr="A picture containing drawing&#10;&#10;Description automatically generated">
            <a:extLst>
              <a:ext uri="{FF2B5EF4-FFF2-40B4-BE49-F238E27FC236}">
                <a16:creationId xmlns:a16="http://schemas.microsoft.com/office/drawing/2014/main" id="{A11FC27A-C44D-5D48-8470-1984822E5516}"/>
              </a:ext>
            </a:extLst>
          </p:cNvPr>
          <p:cNvPicPr>
            <a:picLocks noChangeAspect="1"/>
          </p:cNvPicPr>
          <p:nvPr userDrawn="1"/>
        </p:nvPicPr>
        <p:blipFill rotWithShape="1">
          <a:blip r:embed="rId2"/>
          <a:srcRect l="13700"/>
          <a:stretch/>
        </p:blipFill>
        <p:spPr>
          <a:xfrm>
            <a:off x="0" y="3800585"/>
            <a:ext cx="2550806" cy="2966915"/>
          </a:xfrm>
          <a:prstGeom prst="rect">
            <a:avLst/>
          </a:prstGeom>
        </p:spPr>
      </p:pic>
      <p:sp>
        <p:nvSpPr>
          <p:cNvPr id="5" name="Picture Placeholder 3"/>
          <p:cNvSpPr>
            <a:spLocks noGrp="1"/>
          </p:cNvSpPr>
          <p:nvPr>
            <p:ph type="pic" sz="quarter" idx="10"/>
          </p:nvPr>
        </p:nvSpPr>
        <p:spPr>
          <a:xfrm>
            <a:off x="1485900" y="2395726"/>
            <a:ext cx="2843213" cy="2843213"/>
          </a:xfrm>
          <a:prstGeom prst="rect">
            <a:avLst/>
          </a:prstGeom>
        </p:spPr>
        <p:txBody>
          <a:bodyPr/>
          <a:lstStyle/>
          <a:p>
            <a:endParaRPr lang="en-US"/>
          </a:p>
        </p:txBody>
      </p:sp>
      <p:sp>
        <p:nvSpPr>
          <p:cNvPr id="6" name="Picture Placeholder 3"/>
          <p:cNvSpPr>
            <a:spLocks noGrp="1"/>
          </p:cNvSpPr>
          <p:nvPr>
            <p:ph type="pic" sz="quarter" idx="11"/>
          </p:nvPr>
        </p:nvSpPr>
        <p:spPr>
          <a:xfrm>
            <a:off x="4614861" y="2395725"/>
            <a:ext cx="2843213" cy="2843213"/>
          </a:xfrm>
          <a:prstGeom prst="rect">
            <a:avLst/>
          </a:prstGeom>
        </p:spPr>
        <p:txBody>
          <a:bodyPr/>
          <a:lstStyle/>
          <a:p>
            <a:endParaRPr lang="en-US"/>
          </a:p>
        </p:txBody>
      </p:sp>
      <p:sp>
        <p:nvSpPr>
          <p:cNvPr id="7" name="Picture Placeholder 3"/>
          <p:cNvSpPr>
            <a:spLocks noGrp="1"/>
          </p:cNvSpPr>
          <p:nvPr>
            <p:ph type="pic" sz="quarter" idx="12"/>
          </p:nvPr>
        </p:nvSpPr>
        <p:spPr>
          <a:xfrm>
            <a:off x="7743822" y="2395724"/>
            <a:ext cx="2843213" cy="2843213"/>
          </a:xfrm>
          <a:prstGeom prst="rect">
            <a:avLst/>
          </a:prstGeom>
        </p:spPr>
        <p:txBody>
          <a:bodyPr/>
          <a:lstStyle/>
          <a:p>
            <a:endParaRPr lang="en-US"/>
          </a:p>
        </p:txBody>
      </p:sp>
      <p:pic>
        <p:nvPicPr>
          <p:cNvPr id="8" name="Picture 7" descr="A picture containing drawing&#10;&#10;Description automatically generated">
            <a:extLst>
              <a:ext uri="{FF2B5EF4-FFF2-40B4-BE49-F238E27FC236}">
                <a16:creationId xmlns:a16="http://schemas.microsoft.com/office/drawing/2014/main" id="{B565000F-D827-E44F-8815-7783180933AE}"/>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10" name="Picture 9">
            <a:extLst>
              <a:ext uri="{FF2B5EF4-FFF2-40B4-BE49-F238E27FC236}">
                <a16:creationId xmlns:a16="http://schemas.microsoft.com/office/drawing/2014/main" id="{D499423B-3132-8D4A-9B15-9E440421ACBA}"/>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26790570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54">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2114549" y="2249578"/>
            <a:ext cx="1514475" cy="1363182"/>
          </a:xfrm>
          <a:prstGeom prst="rect">
            <a:avLst/>
          </a:prstGeom>
        </p:spPr>
        <p:txBody>
          <a:bodyPr/>
          <a:lstStyle/>
          <a:p>
            <a:endParaRPr lang="en-US"/>
          </a:p>
        </p:txBody>
      </p:sp>
      <p:sp>
        <p:nvSpPr>
          <p:cNvPr id="11" name="Picture Placeholder 3"/>
          <p:cNvSpPr>
            <a:spLocks noGrp="1"/>
          </p:cNvSpPr>
          <p:nvPr>
            <p:ph type="pic" sz="quarter" idx="11"/>
          </p:nvPr>
        </p:nvSpPr>
        <p:spPr>
          <a:xfrm>
            <a:off x="4257674" y="2249578"/>
            <a:ext cx="1514475" cy="1363182"/>
          </a:xfrm>
          <a:prstGeom prst="rect">
            <a:avLst/>
          </a:prstGeom>
        </p:spPr>
        <p:txBody>
          <a:bodyPr/>
          <a:lstStyle/>
          <a:p>
            <a:endParaRPr lang="en-US"/>
          </a:p>
        </p:txBody>
      </p:sp>
      <p:sp>
        <p:nvSpPr>
          <p:cNvPr id="12" name="Picture Placeholder 3"/>
          <p:cNvSpPr>
            <a:spLocks noGrp="1"/>
          </p:cNvSpPr>
          <p:nvPr>
            <p:ph type="pic" sz="quarter" idx="12"/>
          </p:nvPr>
        </p:nvSpPr>
        <p:spPr>
          <a:xfrm>
            <a:off x="6400799" y="2249578"/>
            <a:ext cx="1514475" cy="1363182"/>
          </a:xfrm>
          <a:prstGeom prst="rect">
            <a:avLst/>
          </a:prstGeom>
        </p:spPr>
        <p:txBody>
          <a:bodyPr/>
          <a:lstStyle/>
          <a:p>
            <a:endParaRPr lang="en-US"/>
          </a:p>
        </p:txBody>
      </p:sp>
      <p:sp>
        <p:nvSpPr>
          <p:cNvPr id="13" name="Picture Placeholder 3"/>
          <p:cNvSpPr>
            <a:spLocks noGrp="1"/>
          </p:cNvSpPr>
          <p:nvPr>
            <p:ph type="pic" sz="quarter" idx="13"/>
          </p:nvPr>
        </p:nvSpPr>
        <p:spPr>
          <a:xfrm>
            <a:off x="8543924" y="2249578"/>
            <a:ext cx="1514475" cy="1363182"/>
          </a:xfrm>
          <a:prstGeom prst="rect">
            <a:avLst/>
          </a:prstGeom>
        </p:spPr>
        <p:txBody>
          <a:bodyPr/>
          <a:lstStyle/>
          <a:p>
            <a:endParaRPr lang="en-US"/>
          </a:p>
        </p:txBody>
      </p:sp>
      <p:sp>
        <p:nvSpPr>
          <p:cNvPr id="14" name="Picture Placeholder 3"/>
          <p:cNvSpPr>
            <a:spLocks noGrp="1"/>
          </p:cNvSpPr>
          <p:nvPr>
            <p:ph type="pic" sz="quarter" idx="14"/>
          </p:nvPr>
        </p:nvSpPr>
        <p:spPr>
          <a:xfrm>
            <a:off x="2114549" y="4404392"/>
            <a:ext cx="1514475" cy="1363182"/>
          </a:xfrm>
          <a:prstGeom prst="rect">
            <a:avLst/>
          </a:prstGeom>
        </p:spPr>
        <p:txBody>
          <a:bodyPr/>
          <a:lstStyle/>
          <a:p>
            <a:endParaRPr lang="en-US"/>
          </a:p>
        </p:txBody>
      </p:sp>
      <p:sp>
        <p:nvSpPr>
          <p:cNvPr id="15" name="Picture Placeholder 3"/>
          <p:cNvSpPr>
            <a:spLocks noGrp="1"/>
          </p:cNvSpPr>
          <p:nvPr>
            <p:ph type="pic" sz="quarter" idx="15"/>
          </p:nvPr>
        </p:nvSpPr>
        <p:spPr>
          <a:xfrm>
            <a:off x="4257674" y="4404392"/>
            <a:ext cx="1514475" cy="1363182"/>
          </a:xfrm>
          <a:prstGeom prst="rect">
            <a:avLst/>
          </a:prstGeom>
        </p:spPr>
        <p:txBody>
          <a:bodyPr/>
          <a:lstStyle/>
          <a:p>
            <a:endParaRPr lang="en-US"/>
          </a:p>
        </p:txBody>
      </p:sp>
      <p:sp>
        <p:nvSpPr>
          <p:cNvPr id="16" name="Picture Placeholder 3"/>
          <p:cNvSpPr>
            <a:spLocks noGrp="1"/>
          </p:cNvSpPr>
          <p:nvPr>
            <p:ph type="pic" sz="quarter" idx="16"/>
          </p:nvPr>
        </p:nvSpPr>
        <p:spPr>
          <a:xfrm>
            <a:off x="6400799" y="4404392"/>
            <a:ext cx="1514475" cy="1363182"/>
          </a:xfrm>
          <a:prstGeom prst="rect">
            <a:avLst/>
          </a:prstGeom>
        </p:spPr>
        <p:txBody>
          <a:bodyPr/>
          <a:lstStyle/>
          <a:p>
            <a:endParaRPr lang="en-US"/>
          </a:p>
        </p:txBody>
      </p:sp>
      <p:sp>
        <p:nvSpPr>
          <p:cNvPr id="17" name="Picture Placeholder 3"/>
          <p:cNvSpPr>
            <a:spLocks noGrp="1"/>
          </p:cNvSpPr>
          <p:nvPr>
            <p:ph type="pic" sz="quarter" idx="17"/>
          </p:nvPr>
        </p:nvSpPr>
        <p:spPr>
          <a:xfrm>
            <a:off x="8543924" y="4404392"/>
            <a:ext cx="1514475" cy="1363182"/>
          </a:xfrm>
          <a:prstGeom prst="rect">
            <a:avLst/>
          </a:prstGeom>
        </p:spPr>
        <p:txBody>
          <a:bodyPr/>
          <a:lstStyle/>
          <a:p>
            <a:endParaRPr lang="en-US"/>
          </a:p>
        </p:txBody>
      </p:sp>
    </p:spTree>
    <p:extLst>
      <p:ext uri="{BB962C8B-B14F-4D97-AF65-F5344CB8AC3E}">
        <p14:creationId xmlns:p14="http://schemas.microsoft.com/office/powerpoint/2010/main" val="2362160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55">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1671639" y="2537371"/>
            <a:ext cx="4163214" cy="3146903"/>
          </a:xfrm>
          <a:prstGeom prst="rect">
            <a:avLst/>
          </a:prstGeom>
        </p:spPr>
      </p:sp>
      <p:pic>
        <p:nvPicPr>
          <p:cNvPr id="4" name="Picture 3" descr="A picture containing building, fence&#10;&#10;Description automatically generated">
            <a:extLst>
              <a:ext uri="{FF2B5EF4-FFF2-40B4-BE49-F238E27FC236}">
                <a16:creationId xmlns:a16="http://schemas.microsoft.com/office/drawing/2014/main" id="{D3367270-9D15-1342-B494-6EE004030B3E}"/>
              </a:ext>
            </a:extLst>
          </p:cNvPr>
          <p:cNvPicPr>
            <a:picLocks noChangeAspect="1"/>
          </p:cNvPicPr>
          <p:nvPr userDrawn="1"/>
        </p:nvPicPr>
        <p:blipFill rotWithShape="1">
          <a:blip r:embed="rId2"/>
          <a:srcRect r="11778" b="50000"/>
          <a:stretch/>
        </p:blipFill>
        <p:spPr>
          <a:xfrm>
            <a:off x="6780335" y="3638550"/>
            <a:ext cx="5411665" cy="321945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85B65C86-C6DC-E145-8D53-3EFA38ED2EAD}"/>
              </a:ext>
            </a:extLst>
          </p:cNvPr>
          <p:cNvPicPr>
            <a:picLocks noChangeAspect="1"/>
          </p:cNvPicPr>
          <p:nvPr userDrawn="1"/>
        </p:nvPicPr>
        <p:blipFill rotWithShape="1">
          <a:blip r:embed="rId3"/>
          <a:srcRect r="56149"/>
          <a:stretch/>
        </p:blipFill>
        <p:spPr>
          <a:xfrm>
            <a:off x="9703810" y="0"/>
            <a:ext cx="2488190" cy="5695724"/>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AF7AA733-3CB7-4248-972F-A4958A37D892}"/>
              </a:ext>
            </a:extLst>
          </p:cNvPr>
          <p:cNvPicPr>
            <a:picLocks noChangeAspect="1"/>
          </p:cNvPicPr>
          <p:nvPr userDrawn="1"/>
        </p:nvPicPr>
        <p:blipFill rotWithShape="1">
          <a:blip r:embed="rId3"/>
          <a:srcRect l="13700"/>
          <a:stretch/>
        </p:blipFill>
        <p:spPr>
          <a:xfrm>
            <a:off x="0" y="3891085"/>
            <a:ext cx="2550806" cy="2966915"/>
          </a:xfrm>
          <a:prstGeom prst="rect">
            <a:avLst/>
          </a:prstGeom>
        </p:spPr>
      </p:pic>
    </p:spTree>
    <p:extLst>
      <p:ext uri="{BB962C8B-B14F-4D97-AF65-F5344CB8AC3E}">
        <p14:creationId xmlns:p14="http://schemas.microsoft.com/office/powerpoint/2010/main" val="32797065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7"/>
          <p:cNvSpPr>
            <a:spLocks noGrp="1"/>
          </p:cNvSpPr>
          <p:nvPr>
            <p:ph type="pic" sz="quarter" idx="10"/>
          </p:nvPr>
        </p:nvSpPr>
        <p:spPr>
          <a:xfrm>
            <a:off x="1549793" y="2190595"/>
            <a:ext cx="2891240" cy="1837416"/>
          </a:xfrm>
          <a:prstGeom prst="rect">
            <a:avLst/>
          </a:prstGeom>
        </p:spPr>
      </p:sp>
      <p:sp>
        <p:nvSpPr>
          <p:cNvPr id="10" name="Picture Placeholder 7"/>
          <p:cNvSpPr>
            <a:spLocks noGrp="1"/>
          </p:cNvSpPr>
          <p:nvPr>
            <p:ph type="pic" sz="quarter" idx="11"/>
          </p:nvPr>
        </p:nvSpPr>
        <p:spPr>
          <a:xfrm>
            <a:off x="4504033" y="2190595"/>
            <a:ext cx="3779246" cy="1837416"/>
          </a:xfrm>
          <a:prstGeom prst="rect">
            <a:avLst/>
          </a:prstGeom>
        </p:spPr>
      </p:sp>
      <p:sp>
        <p:nvSpPr>
          <p:cNvPr id="11" name="Picture Placeholder 7"/>
          <p:cNvSpPr>
            <a:spLocks noGrp="1"/>
          </p:cNvSpPr>
          <p:nvPr>
            <p:ph type="pic" sz="quarter" idx="12"/>
          </p:nvPr>
        </p:nvSpPr>
        <p:spPr>
          <a:xfrm>
            <a:off x="6193629" y="4091896"/>
            <a:ext cx="4386664" cy="1837416"/>
          </a:xfrm>
          <a:prstGeom prst="rect">
            <a:avLst/>
          </a:prstGeom>
        </p:spPr>
      </p:sp>
      <p:sp>
        <p:nvSpPr>
          <p:cNvPr id="12" name="Picture Placeholder 7"/>
          <p:cNvSpPr>
            <a:spLocks noGrp="1"/>
          </p:cNvSpPr>
          <p:nvPr>
            <p:ph type="pic" sz="quarter" idx="13"/>
          </p:nvPr>
        </p:nvSpPr>
        <p:spPr>
          <a:xfrm>
            <a:off x="1549793" y="4091896"/>
            <a:ext cx="2262590" cy="1837416"/>
          </a:xfrm>
          <a:prstGeom prst="rect">
            <a:avLst/>
          </a:prstGeom>
        </p:spPr>
      </p:sp>
      <p:sp>
        <p:nvSpPr>
          <p:cNvPr id="13" name="Picture Placeholder 7"/>
          <p:cNvSpPr>
            <a:spLocks noGrp="1"/>
          </p:cNvSpPr>
          <p:nvPr>
            <p:ph type="pic" sz="quarter" idx="14"/>
          </p:nvPr>
        </p:nvSpPr>
        <p:spPr>
          <a:xfrm>
            <a:off x="3869532" y="4091894"/>
            <a:ext cx="2266948" cy="1837416"/>
          </a:xfrm>
          <a:prstGeom prst="rect">
            <a:avLst/>
          </a:prstGeom>
        </p:spPr>
      </p:sp>
      <p:sp>
        <p:nvSpPr>
          <p:cNvPr id="14" name="Picture Placeholder 7"/>
          <p:cNvSpPr>
            <a:spLocks noGrp="1"/>
          </p:cNvSpPr>
          <p:nvPr>
            <p:ph type="pic" sz="quarter" idx="15"/>
          </p:nvPr>
        </p:nvSpPr>
        <p:spPr>
          <a:xfrm>
            <a:off x="8329812" y="2190595"/>
            <a:ext cx="2250481" cy="1837416"/>
          </a:xfrm>
          <a:prstGeom prst="rect">
            <a:avLst/>
          </a:prstGeom>
        </p:spPr>
      </p:sp>
    </p:spTree>
    <p:extLst>
      <p:ext uri="{BB962C8B-B14F-4D97-AF65-F5344CB8AC3E}">
        <p14:creationId xmlns:p14="http://schemas.microsoft.com/office/powerpoint/2010/main" val="20117870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7"/>
          <p:cNvSpPr>
            <a:spLocks noGrp="1"/>
          </p:cNvSpPr>
          <p:nvPr>
            <p:ph type="pic" sz="quarter" idx="13"/>
          </p:nvPr>
        </p:nvSpPr>
        <p:spPr>
          <a:xfrm>
            <a:off x="0" y="3672114"/>
            <a:ext cx="2438400" cy="2438400"/>
          </a:xfrm>
          <a:prstGeom prst="rect">
            <a:avLst/>
          </a:prstGeom>
        </p:spPr>
      </p:sp>
      <p:sp>
        <p:nvSpPr>
          <p:cNvPr id="11" name="Picture Placeholder 7"/>
          <p:cNvSpPr>
            <a:spLocks noGrp="1"/>
          </p:cNvSpPr>
          <p:nvPr>
            <p:ph type="pic" sz="quarter" idx="14"/>
          </p:nvPr>
        </p:nvSpPr>
        <p:spPr>
          <a:xfrm>
            <a:off x="2438400" y="3672114"/>
            <a:ext cx="2438400" cy="2438400"/>
          </a:xfrm>
          <a:prstGeom prst="rect">
            <a:avLst/>
          </a:prstGeom>
        </p:spPr>
      </p:sp>
      <p:sp>
        <p:nvSpPr>
          <p:cNvPr id="12" name="Picture Placeholder 7"/>
          <p:cNvSpPr>
            <a:spLocks noGrp="1"/>
          </p:cNvSpPr>
          <p:nvPr>
            <p:ph type="pic" sz="quarter" idx="15"/>
          </p:nvPr>
        </p:nvSpPr>
        <p:spPr>
          <a:xfrm>
            <a:off x="4876800" y="3672114"/>
            <a:ext cx="2438400" cy="2438400"/>
          </a:xfrm>
          <a:prstGeom prst="rect">
            <a:avLst/>
          </a:prstGeom>
        </p:spPr>
      </p:sp>
      <p:sp>
        <p:nvSpPr>
          <p:cNvPr id="13" name="Picture Placeholder 7"/>
          <p:cNvSpPr>
            <a:spLocks noGrp="1"/>
          </p:cNvSpPr>
          <p:nvPr>
            <p:ph type="pic" sz="quarter" idx="16"/>
          </p:nvPr>
        </p:nvSpPr>
        <p:spPr>
          <a:xfrm>
            <a:off x="7315200" y="3672114"/>
            <a:ext cx="2438400" cy="2438400"/>
          </a:xfrm>
          <a:prstGeom prst="rect">
            <a:avLst/>
          </a:prstGeom>
        </p:spPr>
      </p:sp>
      <p:sp>
        <p:nvSpPr>
          <p:cNvPr id="14" name="Picture Placeholder 7"/>
          <p:cNvSpPr>
            <a:spLocks noGrp="1"/>
          </p:cNvSpPr>
          <p:nvPr>
            <p:ph type="pic" sz="quarter" idx="17"/>
          </p:nvPr>
        </p:nvSpPr>
        <p:spPr>
          <a:xfrm>
            <a:off x="9753600" y="3672114"/>
            <a:ext cx="2438400" cy="2438400"/>
          </a:xfrm>
          <a:prstGeom prst="rect">
            <a:avLst/>
          </a:prstGeom>
        </p:spPr>
      </p:sp>
    </p:spTree>
    <p:extLst>
      <p:ext uri="{BB962C8B-B14F-4D97-AF65-F5344CB8AC3E}">
        <p14:creationId xmlns:p14="http://schemas.microsoft.com/office/powerpoint/2010/main" val="67209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BD8C-8C11-1242-96C4-EE682AE0CA2C}"/>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US"/>
              <a:t>Ethics</a:t>
            </a:r>
          </a:p>
        </p:txBody>
      </p:sp>
      <p:sp>
        <p:nvSpPr>
          <p:cNvPr id="5" name="Oval 4">
            <a:extLst>
              <a:ext uri="{FF2B5EF4-FFF2-40B4-BE49-F238E27FC236}">
                <a16:creationId xmlns:a16="http://schemas.microsoft.com/office/drawing/2014/main" id="{0DA9B7BC-4043-A24A-8299-312B50E241AA}"/>
              </a:ext>
            </a:extLst>
          </p:cNvPr>
          <p:cNvSpPr/>
          <p:nvPr userDrawn="1"/>
        </p:nvSpPr>
        <p:spPr>
          <a:xfrm>
            <a:off x="-476662" y="3674844"/>
            <a:ext cx="4239383" cy="4239383"/>
          </a:xfrm>
          <a:prstGeom prst="ellipse">
            <a:avLst/>
          </a:prstGeom>
          <a:solidFill>
            <a:srgbClr val="CDEBF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12E886-52EA-2D41-9336-848BD7795F3B}"/>
              </a:ext>
            </a:extLst>
          </p:cNvPr>
          <p:cNvSpPr/>
          <p:nvPr userDrawn="1"/>
        </p:nvSpPr>
        <p:spPr>
          <a:xfrm>
            <a:off x="9738618" y="-577488"/>
            <a:ext cx="2986151" cy="2986151"/>
          </a:xfrm>
          <a:prstGeom prst="ellipse">
            <a:avLst/>
          </a:prstGeom>
          <a:solidFill>
            <a:srgbClr val="CDEBF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74D95B4-0C97-324A-BD99-63556DC853F3}"/>
              </a:ext>
            </a:extLst>
          </p:cNvPr>
          <p:cNvGrpSpPr/>
          <p:nvPr userDrawn="1"/>
        </p:nvGrpSpPr>
        <p:grpSpPr>
          <a:xfrm>
            <a:off x="422524" y="4541723"/>
            <a:ext cx="2746680" cy="1951152"/>
            <a:chOff x="645548" y="4300584"/>
            <a:chExt cx="2746680" cy="1951152"/>
          </a:xfrm>
          <a:solidFill>
            <a:srgbClr val="169DD9">
              <a:alpha val="49000"/>
            </a:srgbClr>
          </a:solidFill>
        </p:grpSpPr>
        <p:sp>
          <p:nvSpPr>
            <p:cNvPr id="9" name="Rectangle 8">
              <a:extLst>
                <a:ext uri="{FF2B5EF4-FFF2-40B4-BE49-F238E27FC236}">
                  <a16:creationId xmlns:a16="http://schemas.microsoft.com/office/drawing/2014/main" id="{DEC72198-723E-6E4A-8DD0-70FF3A0CF10A}"/>
                </a:ext>
              </a:extLst>
            </p:cNvPr>
            <p:cNvSpPr/>
            <p:nvPr userDrawn="1"/>
          </p:nvSpPr>
          <p:spPr>
            <a:xfrm>
              <a:off x="645548"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13ABA8-D0EA-B74C-B4AC-1CD8609A3ACC}"/>
                </a:ext>
              </a:extLst>
            </p:cNvPr>
            <p:cNvSpPr/>
            <p:nvPr userDrawn="1"/>
          </p:nvSpPr>
          <p:spPr>
            <a:xfrm>
              <a:off x="1170414"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4733E8-318C-E94D-9E1F-BACDF5F6BE79}"/>
                </a:ext>
              </a:extLst>
            </p:cNvPr>
            <p:cNvSpPr/>
            <p:nvPr userDrawn="1"/>
          </p:nvSpPr>
          <p:spPr>
            <a:xfrm>
              <a:off x="1695280"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517871-9742-7745-9763-1C1C4895E78C}"/>
                </a:ext>
              </a:extLst>
            </p:cNvPr>
            <p:cNvSpPr/>
            <p:nvPr userDrawn="1"/>
          </p:nvSpPr>
          <p:spPr>
            <a:xfrm>
              <a:off x="2220146"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196510-E680-364B-929D-943033D7DD6B}"/>
                </a:ext>
              </a:extLst>
            </p:cNvPr>
            <p:cNvSpPr/>
            <p:nvPr userDrawn="1"/>
          </p:nvSpPr>
          <p:spPr>
            <a:xfrm>
              <a:off x="2745012"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AEA113-7BEA-BD49-8D00-FE67E0A6BBED}"/>
                </a:ext>
              </a:extLst>
            </p:cNvPr>
            <p:cNvSpPr/>
            <p:nvPr userDrawn="1"/>
          </p:nvSpPr>
          <p:spPr>
            <a:xfrm>
              <a:off x="3269876" y="43005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879491-7164-CB48-9BA0-0CF88E2ECD09}"/>
                </a:ext>
              </a:extLst>
            </p:cNvPr>
            <p:cNvSpPr/>
            <p:nvPr userDrawn="1"/>
          </p:nvSpPr>
          <p:spPr>
            <a:xfrm>
              <a:off x="645548"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378EE59-220D-7648-A91A-59CA17167EC6}"/>
                </a:ext>
              </a:extLst>
            </p:cNvPr>
            <p:cNvSpPr/>
            <p:nvPr userDrawn="1"/>
          </p:nvSpPr>
          <p:spPr>
            <a:xfrm>
              <a:off x="1170414"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DD1E01-1081-AE42-A691-EF16DEBAE590}"/>
                </a:ext>
              </a:extLst>
            </p:cNvPr>
            <p:cNvSpPr/>
            <p:nvPr userDrawn="1"/>
          </p:nvSpPr>
          <p:spPr>
            <a:xfrm>
              <a:off x="1695280"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D711CC-8A28-E54E-B69E-5284B0EE2529}"/>
                </a:ext>
              </a:extLst>
            </p:cNvPr>
            <p:cNvSpPr/>
            <p:nvPr userDrawn="1"/>
          </p:nvSpPr>
          <p:spPr>
            <a:xfrm>
              <a:off x="2220146"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98CDD0-C976-0742-A6FB-D8477F357F54}"/>
                </a:ext>
              </a:extLst>
            </p:cNvPr>
            <p:cNvSpPr/>
            <p:nvPr userDrawn="1"/>
          </p:nvSpPr>
          <p:spPr>
            <a:xfrm>
              <a:off x="2745012"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6216AE3-C6CE-8440-B11C-D1B8496475E0}"/>
                </a:ext>
              </a:extLst>
            </p:cNvPr>
            <p:cNvSpPr/>
            <p:nvPr userDrawn="1"/>
          </p:nvSpPr>
          <p:spPr>
            <a:xfrm>
              <a:off x="3269876" y="47669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E8BE3FD-D496-BB42-8B77-B49CE5033D75}"/>
                </a:ext>
              </a:extLst>
            </p:cNvPr>
            <p:cNvSpPr/>
            <p:nvPr userDrawn="1"/>
          </p:nvSpPr>
          <p:spPr>
            <a:xfrm>
              <a:off x="645548"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3230C2-566F-6C4B-9B80-2968101EACD8}"/>
                </a:ext>
              </a:extLst>
            </p:cNvPr>
            <p:cNvSpPr/>
            <p:nvPr userDrawn="1"/>
          </p:nvSpPr>
          <p:spPr>
            <a:xfrm>
              <a:off x="1170414"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1CC214-1B3A-8D47-9B0B-913902D03B8A}"/>
                </a:ext>
              </a:extLst>
            </p:cNvPr>
            <p:cNvSpPr/>
            <p:nvPr userDrawn="1"/>
          </p:nvSpPr>
          <p:spPr>
            <a:xfrm>
              <a:off x="1695280"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420D64-9BD1-B647-8A16-F28304783AD1}"/>
                </a:ext>
              </a:extLst>
            </p:cNvPr>
            <p:cNvSpPr/>
            <p:nvPr userDrawn="1"/>
          </p:nvSpPr>
          <p:spPr>
            <a:xfrm>
              <a:off x="2220146"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A4D021F-576D-4446-AD24-3C2368071020}"/>
                </a:ext>
              </a:extLst>
            </p:cNvPr>
            <p:cNvSpPr/>
            <p:nvPr userDrawn="1"/>
          </p:nvSpPr>
          <p:spPr>
            <a:xfrm>
              <a:off x="2745012"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1B8C0A-F29E-784E-AAE7-3CBFA506A7F1}"/>
                </a:ext>
              </a:extLst>
            </p:cNvPr>
            <p:cNvSpPr/>
            <p:nvPr userDrawn="1"/>
          </p:nvSpPr>
          <p:spPr>
            <a:xfrm>
              <a:off x="3269876" y="52149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DD30A7-BF2D-8948-9DC4-0A7B0B331E43}"/>
                </a:ext>
              </a:extLst>
            </p:cNvPr>
            <p:cNvSpPr/>
            <p:nvPr userDrawn="1"/>
          </p:nvSpPr>
          <p:spPr>
            <a:xfrm>
              <a:off x="645548"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A3CDBB5-F870-3E42-B14D-59F160F055A7}"/>
                </a:ext>
              </a:extLst>
            </p:cNvPr>
            <p:cNvSpPr/>
            <p:nvPr userDrawn="1"/>
          </p:nvSpPr>
          <p:spPr>
            <a:xfrm>
              <a:off x="1170414"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F4FD17E-51AA-774C-A584-1841F7EE4B1A}"/>
                </a:ext>
              </a:extLst>
            </p:cNvPr>
            <p:cNvSpPr/>
            <p:nvPr userDrawn="1"/>
          </p:nvSpPr>
          <p:spPr>
            <a:xfrm>
              <a:off x="1695280"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1960F4-4B29-3349-813D-2EA7E95EDD10}"/>
                </a:ext>
              </a:extLst>
            </p:cNvPr>
            <p:cNvSpPr/>
            <p:nvPr userDrawn="1"/>
          </p:nvSpPr>
          <p:spPr>
            <a:xfrm>
              <a:off x="2220146"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7A1114-8771-6D43-BD5E-E3BC2DC7AD7D}"/>
                </a:ext>
              </a:extLst>
            </p:cNvPr>
            <p:cNvSpPr/>
            <p:nvPr userDrawn="1"/>
          </p:nvSpPr>
          <p:spPr>
            <a:xfrm>
              <a:off x="2745012" y="56721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BC4A8B-20FA-FE4F-B979-48C668DDEA54}"/>
                </a:ext>
              </a:extLst>
            </p:cNvPr>
            <p:cNvSpPr/>
            <p:nvPr userDrawn="1"/>
          </p:nvSpPr>
          <p:spPr>
            <a:xfrm>
              <a:off x="3269876" y="5681328"/>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C9C4C5-77B8-BA4A-A4A3-AD4F102BE869}"/>
                </a:ext>
              </a:extLst>
            </p:cNvPr>
            <p:cNvSpPr/>
            <p:nvPr userDrawn="1"/>
          </p:nvSpPr>
          <p:spPr>
            <a:xfrm>
              <a:off x="645548"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A83AEE-63A7-A740-BD2B-20822D6CF2E7}"/>
                </a:ext>
              </a:extLst>
            </p:cNvPr>
            <p:cNvSpPr/>
            <p:nvPr userDrawn="1"/>
          </p:nvSpPr>
          <p:spPr>
            <a:xfrm>
              <a:off x="1170414"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987E471-D832-354C-816D-B857BB521437}"/>
                </a:ext>
              </a:extLst>
            </p:cNvPr>
            <p:cNvSpPr/>
            <p:nvPr userDrawn="1"/>
          </p:nvSpPr>
          <p:spPr>
            <a:xfrm>
              <a:off x="1695280"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DF07C8-524F-7349-A4B6-4DA6B0DF52DE}"/>
                </a:ext>
              </a:extLst>
            </p:cNvPr>
            <p:cNvSpPr/>
            <p:nvPr userDrawn="1"/>
          </p:nvSpPr>
          <p:spPr>
            <a:xfrm>
              <a:off x="2220146"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D073F9-4723-9943-ACFC-08D703EAA3C9}"/>
                </a:ext>
              </a:extLst>
            </p:cNvPr>
            <p:cNvSpPr/>
            <p:nvPr userDrawn="1"/>
          </p:nvSpPr>
          <p:spPr>
            <a:xfrm>
              <a:off x="2745012"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4F172CE-52AC-4046-A1A9-D55D8D23A8E0}"/>
                </a:ext>
              </a:extLst>
            </p:cNvPr>
            <p:cNvSpPr/>
            <p:nvPr userDrawn="1"/>
          </p:nvSpPr>
          <p:spPr>
            <a:xfrm>
              <a:off x="3269876" y="6129384"/>
              <a:ext cx="122352" cy="1223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Content Placeholder 39">
            <a:extLst>
              <a:ext uri="{FF2B5EF4-FFF2-40B4-BE49-F238E27FC236}">
                <a16:creationId xmlns:a16="http://schemas.microsoft.com/office/drawing/2014/main" id="{DBF0FD5A-3D98-A542-834A-46ACBDADD446}"/>
              </a:ext>
            </a:extLst>
          </p:cNvPr>
          <p:cNvSpPr>
            <a:spLocks noGrp="1"/>
          </p:cNvSpPr>
          <p:nvPr>
            <p:ph sz="quarter" idx="10" hasCustomPrompt="1"/>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Ethics Requirements</a:t>
            </a:r>
            <a:endParaRPr lang="en-US"/>
          </a:p>
        </p:txBody>
      </p:sp>
      <p:sp>
        <p:nvSpPr>
          <p:cNvPr id="42" name="Content Placeholder 41">
            <a:extLst>
              <a:ext uri="{FF2B5EF4-FFF2-40B4-BE49-F238E27FC236}">
                <a16:creationId xmlns:a16="http://schemas.microsoft.com/office/drawing/2014/main" id="{7F3FBB68-DF35-F242-BE4A-BD54595C01A2}"/>
              </a:ext>
            </a:extLst>
          </p:cNvPr>
          <p:cNvSpPr>
            <a:spLocks noGrp="1"/>
          </p:cNvSpPr>
          <p:nvPr>
            <p:ph sz="quarter" idx="11" hasCustomPrompt="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Relevance to REAL DEAL</a:t>
            </a:r>
          </a:p>
        </p:txBody>
      </p:sp>
      <p:pic>
        <p:nvPicPr>
          <p:cNvPr id="39" name="Graphic 38">
            <a:extLst>
              <a:ext uri="{FF2B5EF4-FFF2-40B4-BE49-F238E27FC236}">
                <a16:creationId xmlns:a16="http://schemas.microsoft.com/office/drawing/2014/main" id="{332F435E-383B-8140-890B-F1AE826BBC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56425" y="5440810"/>
            <a:ext cx="2087324" cy="1306569"/>
          </a:xfrm>
          <a:prstGeom prst="rect">
            <a:avLst/>
          </a:prstGeom>
        </p:spPr>
      </p:pic>
    </p:spTree>
    <p:extLst>
      <p:ext uri="{BB962C8B-B14F-4D97-AF65-F5344CB8AC3E}">
        <p14:creationId xmlns:p14="http://schemas.microsoft.com/office/powerpoint/2010/main" val="41402485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9" name="Picture 8" descr="A picture containing drawing&#10;&#10;Description automatically generated">
            <a:extLst>
              <a:ext uri="{FF2B5EF4-FFF2-40B4-BE49-F238E27FC236}">
                <a16:creationId xmlns:a16="http://schemas.microsoft.com/office/drawing/2014/main" id="{58B012F3-A5BC-9145-B8A4-72B970B38B54}"/>
              </a:ext>
            </a:extLst>
          </p:cNvPr>
          <p:cNvPicPr>
            <a:picLocks noChangeAspect="1"/>
          </p:cNvPicPr>
          <p:nvPr userDrawn="1"/>
        </p:nvPicPr>
        <p:blipFill rotWithShape="1">
          <a:blip r:embed="rId2"/>
          <a:srcRect l="13700"/>
          <a:stretch/>
        </p:blipFill>
        <p:spPr>
          <a:xfrm>
            <a:off x="0" y="3800585"/>
            <a:ext cx="2550806" cy="2966915"/>
          </a:xfrm>
          <a:prstGeom prst="rect">
            <a:avLst/>
          </a:prstGeom>
        </p:spPr>
      </p:pic>
      <p:sp>
        <p:nvSpPr>
          <p:cNvPr id="6" name="Picture Placeholder 7"/>
          <p:cNvSpPr>
            <a:spLocks noGrp="1"/>
          </p:cNvSpPr>
          <p:nvPr>
            <p:ph type="pic" sz="quarter" idx="13"/>
          </p:nvPr>
        </p:nvSpPr>
        <p:spPr>
          <a:xfrm>
            <a:off x="1291769" y="2298744"/>
            <a:ext cx="3004457" cy="2882855"/>
          </a:xfrm>
          <a:prstGeom prst="rect">
            <a:avLst/>
          </a:prstGeom>
        </p:spPr>
      </p:sp>
      <p:sp>
        <p:nvSpPr>
          <p:cNvPr id="7" name="Picture Placeholder 7"/>
          <p:cNvSpPr>
            <a:spLocks noGrp="1"/>
          </p:cNvSpPr>
          <p:nvPr>
            <p:ph type="pic" sz="quarter" idx="14"/>
          </p:nvPr>
        </p:nvSpPr>
        <p:spPr>
          <a:xfrm>
            <a:off x="4625067" y="2298744"/>
            <a:ext cx="3004457" cy="2882855"/>
          </a:xfrm>
          <a:prstGeom prst="rect">
            <a:avLst/>
          </a:prstGeom>
        </p:spPr>
      </p:sp>
      <p:sp>
        <p:nvSpPr>
          <p:cNvPr id="8" name="Picture Placeholder 7"/>
          <p:cNvSpPr>
            <a:spLocks noGrp="1"/>
          </p:cNvSpPr>
          <p:nvPr>
            <p:ph type="pic" sz="quarter" idx="15"/>
          </p:nvPr>
        </p:nvSpPr>
        <p:spPr>
          <a:xfrm>
            <a:off x="7958363" y="2298744"/>
            <a:ext cx="3004457" cy="2882855"/>
          </a:xfrm>
          <a:prstGeom prst="rect">
            <a:avLst/>
          </a:prstGeom>
        </p:spPr>
      </p:sp>
      <p:pic>
        <p:nvPicPr>
          <p:cNvPr id="5" name="Picture 4" descr="A picture containing drawing&#10;&#10;Description automatically generated">
            <a:extLst>
              <a:ext uri="{FF2B5EF4-FFF2-40B4-BE49-F238E27FC236}">
                <a16:creationId xmlns:a16="http://schemas.microsoft.com/office/drawing/2014/main" id="{6166AFBC-928B-9B4F-96C0-35B4D7B89552}"/>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10" name="Picture 9">
            <a:extLst>
              <a:ext uri="{FF2B5EF4-FFF2-40B4-BE49-F238E27FC236}">
                <a16:creationId xmlns:a16="http://schemas.microsoft.com/office/drawing/2014/main" id="{36A77B8D-DE27-8144-B342-0BE47E8C421E}"/>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2458383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6082145" cy="6858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pic>
        <p:nvPicPr>
          <p:cNvPr id="4" name="Picture 3" descr="A picture containing drawing&#10;&#10;Description automatically generated">
            <a:extLst>
              <a:ext uri="{FF2B5EF4-FFF2-40B4-BE49-F238E27FC236}">
                <a16:creationId xmlns:a16="http://schemas.microsoft.com/office/drawing/2014/main" id="{082018E7-04B4-9B40-9C22-5106FAB23D20}"/>
              </a:ext>
            </a:extLst>
          </p:cNvPr>
          <p:cNvPicPr>
            <a:picLocks noChangeAspect="1"/>
          </p:cNvPicPr>
          <p:nvPr userDrawn="1"/>
        </p:nvPicPr>
        <p:blipFill rotWithShape="1">
          <a:blip r:embed="rId2"/>
          <a:srcRect r="56149"/>
          <a:stretch/>
        </p:blipFill>
        <p:spPr>
          <a:xfrm>
            <a:off x="9703810" y="0"/>
            <a:ext cx="2488190" cy="569572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5BD67CB0-C2CD-F04E-8EEB-5F08444073EC}"/>
              </a:ext>
            </a:extLst>
          </p:cNvPr>
          <p:cNvPicPr>
            <a:picLocks noChangeAspect="1"/>
          </p:cNvPicPr>
          <p:nvPr userDrawn="1"/>
        </p:nvPicPr>
        <p:blipFill rotWithShape="1">
          <a:blip r:embed="rId2"/>
          <a:srcRect l="13700"/>
          <a:stretch/>
        </p:blipFill>
        <p:spPr>
          <a:xfrm>
            <a:off x="6109857" y="3891085"/>
            <a:ext cx="2550806" cy="2966915"/>
          </a:xfrm>
          <a:prstGeom prst="rect">
            <a:avLst/>
          </a:prstGeom>
        </p:spPr>
      </p:pic>
    </p:spTree>
    <p:extLst>
      <p:ext uri="{BB962C8B-B14F-4D97-AF65-F5344CB8AC3E}">
        <p14:creationId xmlns:p14="http://schemas.microsoft.com/office/powerpoint/2010/main" val="180068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560D5-5915-E646-8186-EFC88ABD09A8}"/>
              </a:ext>
            </a:extLst>
          </p:cNvPr>
          <p:cNvSpPr>
            <a:spLocks noGrp="1"/>
          </p:cNvSpPr>
          <p:nvPr>
            <p:ph type="pic" sz="quarter" idx="10"/>
          </p:nvPr>
        </p:nvSpPr>
        <p:spPr>
          <a:xfrm>
            <a:off x="1257502" y="2397072"/>
            <a:ext cx="2437200" cy="3463199"/>
          </a:xfrm>
          <a:prstGeom prst="rect">
            <a:avLst/>
          </a:prstGeom>
        </p:spPr>
        <p:txBody>
          <a:bodyPr/>
          <a:lstStyle/>
          <a:p>
            <a:endParaRPr lang="en-US"/>
          </a:p>
        </p:txBody>
      </p:sp>
      <p:pic>
        <p:nvPicPr>
          <p:cNvPr id="3" name="Picture 2" descr="A picture containing drawing&#10;&#10;Description automatically generated">
            <a:extLst>
              <a:ext uri="{FF2B5EF4-FFF2-40B4-BE49-F238E27FC236}">
                <a16:creationId xmlns:a16="http://schemas.microsoft.com/office/drawing/2014/main" id="{4C3B0692-9E18-9A48-A747-388C85857649}"/>
              </a:ext>
            </a:extLst>
          </p:cNvPr>
          <p:cNvPicPr>
            <a:picLocks noChangeAspect="1"/>
          </p:cNvPicPr>
          <p:nvPr userDrawn="1"/>
        </p:nvPicPr>
        <p:blipFill rotWithShape="1">
          <a:blip r:embed="rId2"/>
          <a:srcRect r="56149"/>
          <a:stretch/>
        </p:blipFill>
        <p:spPr>
          <a:xfrm>
            <a:off x="9703810" y="0"/>
            <a:ext cx="2488190" cy="5695724"/>
          </a:xfrm>
          <a:prstGeom prst="rect">
            <a:avLst/>
          </a:prstGeom>
        </p:spPr>
      </p:pic>
    </p:spTree>
    <p:extLst>
      <p:ext uri="{BB962C8B-B14F-4D97-AF65-F5344CB8AC3E}">
        <p14:creationId xmlns:p14="http://schemas.microsoft.com/office/powerpoint/2010/main" val="418217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3311236"/>
            <a:ext cx="12192000" cy="3546763"/>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pic>
        <p:nvPicPr>
          <p:cNvPr id="4" name="Picture 3" descr="A picture containing drawing&#10;&#10;Description automatically generated">
            <a:extLst>
              <a:ext uri="{FF2B5EF4-FFF2-40B4-BE49-F238E27FC236}">
                <a16:creationId xmlns:a16="http://schemas.microsoft.com/office/drawing/2014/main" id="{CBDAC750-BD2E-AD45-B7D4-E0922C88E033}"/>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6" name="Picture 5">
            <a:extLst>
              <a:ext uri="{FF2B5EF4-FFF2-40B4-BE49-F238E27FC236}">
                <a16:creationId xmlns:a16="http://schemas.microsoft.com/office/drawing/2014/main" id="{22B8039A-666B-CC40-B535-9355846D62CF}"/>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35173603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2BF894A-56E4-3C44-90CE-63BBD9C20E6A}"/>
              </a:ext>
            </a:extLst>
          </p:cNvPr>
          <p:cNvPicPr>
            <a:picLocks noChangeAspect="1"/>
          </p:cNvPicPr>
          <p:nvPr userDrawn="1"/>
        </p:nvPicPr>
        <p:blipFill rotWithShape="1">
          <a:blip r:embed="rId2"/>
          <a:srcRect l="13700"/>
          <a:stretch/>
        </p:blipFill>
        <p:spPr>
          <a:xfrm>
            <a:off x="0" y="3800585"/>
            <a:ext cx="2550806" cy="2966915"/>
          </a:xfrm>
          <a:prstGeom prst="rect">
            <a:avLst/>
          </a:prstGeom>
        </p:spPr>
      </p:pic>
      <p:sp>
        <p:nvSpPr>
          <p:cNvPr id="5" name="Picture Placeholder 4">
            <a:extLst>
              <a:ext uri="{FF2B5EF4-FFF2-40B4-BE49-F238E27FC236}">
                <a16:creationId xmlns:a16="http://schemas.microsoft.com/office/drawing/2014/main" id="{96B5086D-7F05-E343-A183-BAF7F8990D72}"/>
              </a:ext>
            </a:extLst>
          </p:cNvPr>
          <p:cNvSpPr>
            <a:spLocks noGrp="1"/>
          </p:cNvSpPr>
          <p:nvPr>
            <p:ph type="pic" sz="quarter" idx="10"/>
          </p:nvPr>
        </p:nvSpPr>
        <p:spPr>
          <a:xfrm>
            <a:off x="1419923" y="2057729"/>
            <a:ext cx="3384000" cy="2163600"/>
          </a:xfrm>
          <a:prstGeom prst="rect">
            <a:avLst/>
          </a:prstGeom>
        </p:spPr>
        <p:txBody>
          <a:bodyPr/>
          <a:lstStyle/>
          <a:p>
            <a:endParaRPr lang="en-US"/>
          </a:p>
        </p:txBody>
      </p:sp>
      <p:pic>
        <p:nvPicPr>
          <p:cNvPr id="3" name="Picture 2" descr="A picture containing drawing&#10;&#10;Description automatically generated">
            <a:extLst>
              <a:ext uri="{FF2B5EF4-FFF2-40B4-BE49-F238E27FC236}">
                <a16:creationId xmlns:a16="http://schemas.microsoft.com/office/drawing/2014/main" id="{FC0DEA5C-3972-E641-AB3B-03313E33FE86}"/>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6" name="Picture 5">
            <a:extLst>
              <a:ext uri="{FF2B5EF4-FFF2-40B4-BE49-F238E27FC236}">
                <a16:creationId xmlns:a16="http://schemas.microsoft.com/office/drawing/2014/main" id="{1FAF8724-C6D4-C34C-98D5-7EAEAAFADE08}"/>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Tree>
    <p:extLst>
      <p:ext uri="{BB962C8B-B14F-4D97-AF65-F5344CB8AC3E}">
        <p14:creationId xmlns:p14="http://schemas.microsoft.com/office/powerpoint/2010/main" val="2921254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BF923913-0C34-C447-AA9C-EDB90DEAA01C}"/>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6" name="Picture 5">
            <a:extLst>
              <a:ext uri="{FF2B5EF4-FFF2-40B4-BE49-F238E27FC236}">
                <a16:creationId xmlns:a16="http://schemas.microsoft.com/office/drawing/2014/main" id="{8F3B80BF-A48E-BB4E-BCD8-0385A05F9436}"/>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sp>
        <p:nvSpPr>
          <p:cNvPr id="5" name="Picture Placeholder 4">
            <a:extLst>
              <a:ext uri="{FF2B5EF4-FFF2-40B4-BE49-F238E27FC236}">
                <a16:creationId xmlns:a16="http://schemas.microsoft.com/office/drawing/2014/main" id="{D4EAB6E0-3F33-334F-ADE1-08C010C7D35A}"/>
              </a:ext>
            </a:extLst>
          </p:cNvPr>
          <p:cNvSpPr>
            <a:spLocks noGrp="1"/>
          </p:cNvSpPr>
          <p:nvPr>
            <p:ph type="pic" sz="quarter" idx="10"/>
          </p:nvPr>
        </p:nvSpPr>
        <p:spPr>
          <a:xfrm>
            <a:off x="2042233" y="1316319"/>
            <a:ext cx="3384000" cy="2163600"/>
          </a:xfrm>
          <a:prstGeom prst="rect">
            <a:avLst/>
          </a:prstGeom>
        </p:spPr>
        <p:txBody>
          <a:bodyPr/>
          <a:lstStyle/>
          <a:p>
            <a:endParaRPr lang="en-US"/>
          </a:p>
        </p:txBody>
      </p:sp>
      <p:pic>
        <p:nvPicPr>
          <p:cNvPr id="4" name="Picture 3" descr="A picture containing drawing&#10;&#10;Description automatically generated">
            <a:extLst>
              <a:ext uri="{FF2B5EF4-FFF2-40B4-BE49-F238E27FC236}">
                <a16:creationId xmlns:a16="http://schemas.microsoft.com/office/drawing/2014/main" id="{CD1F392D-BE08-2742-862D-8A1B60CE3C57}"/>
              </a:ext>
            </a:extLst>
          </p:cNvPr>
          <p:cNvPicPr>
            <a:picLocks noChangeAspect="1"/>
          </p:cNvPicPr>
          <p:nvPr userDrawn="1"/>
        </p:nvPicPr>
        <p:blipFill rotWithShape="1">
          <a:blip r:embed="rId2"/>
          <a:srcRect l="13700"/>
          <a:stretch/>
        </p:blipFill>
        <p:spPr>
          <a:xfrm>
            <a:off x="0" y="3800585"/>
            <a:ext cx="2550806" cy="2966915"/>
          </a:xfrm>
          <a:prstGeom prst="rect">
            <a:avLst/>
          </a:prstGeom>
        </p:spPr>
      </p:pic>
    </p:spTree>
    <p:extLst>
      <p:ext uri="{BB962C8B-B14F-4D97-AF65-F5344CB8AC3E}">
        <p14:creationId xmlns:p14="http://schemas.microsoft.com/office/powerpoint/2010/main" val="9191814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4F9FB28-4578-2740-B0F7-D478F92F0990}"/>
              </a:ext>
            </a:extLst>
          </p:cNvPr>
          <p:cNvSpPr>
            <a:spLocks noGrp="1"/>
          </p:cNvSpPr>
          <p:nvPr>
            <p:ph type="pic" sz="quarter" idx="10"/>
          </p:nvPr>
        </p:nvSpPr>
        <p:spPr>
          <a:xfrm>
            <a:off x="1068646" y="1865313"/>
            <a:ext cx="3384000" cy="2163600"/>
          </a:xfrm>
          <a:prstGeom prst="rect">
            <a:avLst/>
          </a:prstGeom>
        </p:spPr>
        <p:txBody>
          <a:bodyPr/>
          <a:lstStyle/>
          <a:p>
            <a:endParaRPr lang="en-US"/>
          </a:p>
        </p:txBody>
      </p:sp>
      <p:pic>
        <p:nvPicPr>
          <p:cNvPr id="3" name="Picture 2" descr="A picture containing building, fence&#10;&#10;Description automatically generated">
            <a:extLst>
              <a:ext uri="{FF2B5EF4-FFF2-40B4-BE49-F238E27FC236}">
                <a16:creationId xmlns:a16="http://schemas.microsoft.com/office/drawing/2014/main" id="{ED657F4C-ACC1-A44A-9AF6-C1F5D5B130B4}"/>
              </a:ext>
            </a:extLst>
          </p:cNvPr>
          <p:cNvPicPr>
            <a:picLocks noChangeAspect="1"/>
          </p:cNvPicPr>
          <p:nvPr userDrawn="1"/>
        </p:nvPicPr>
        <p:blipFill rotWithShape="1">
          <a:blip r:embed="rId2"/>
          <a:srcRect r="11778" b="50000"/>
          <a:stretch/>
        </p:blipFill>
        <p:spPr>
          <a:xfrm>
            <a:off x="6780335" y="3638550"/>
            <a:ext cx="5411665" cy="321945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60C8D515-116F-814F-B19A-CDF342F1F53B}"/>
              </a:ext>
            </a:extLst>
          </p:cNvPr>
          <p:cNvPicPr>
            <a:picLocks noChangeAspect="1"/>
          </p:cNvPicPr>
          <p:nvPr userDrawn="1"/>
        </p:nvPicPr>
        <p:blipFill rotWithShape="1">
          <a:blip r:embed="rId3"/>
          <a:srcRect r="56149"/>
          <a:stretch/>
        </p:blipFill>
        <p:spPr>
          <a:xfrm>
            <a:off x="9703810" y="0"/>
            <a:ext cx="2488190" cy="5695724"/>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EA644EC5-6666-8E40-993E-56D5BDE01027}"/>
              </a:ext>
            </a:extLst>
          </p:cNvPr>
          <p:cNvPicPr>
            <a:picLocks noChangeAspect="1"/>
          </p:cNvPicPr>
          <p:nvPr userDrawn="1"/>
        </p:nvPicPr>
        <p:blipFill rotWithShape="1">
          <a:blip r:embed="rId3"/>
          <a:srcRect l="13700"/>
          <a:stretch/>
        </p:blipFill>
        <p:spPr>
          <a:xfrm>
            <a:off x="0" y="3891085"/>
            <a:ext cx="2550806" cy="2966915"/>
          </a:xfrm>
          <a:prstGeom prst="rect">
            <a:avLst/>
          </a:prstGeom>
        </p:spPr>
      </p:pic>
    </p:spTree>
    <p:extLst>
      <p:ext uri="{BB962C8B-B14F-4D97-AF65-F5344CB8AC3E}">
        <p14:creationId xmlns:p14="http://schemas.microsoft.com/office/powerpoint/2010/main" val="117841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3E009EF-95B4-DF48-B0DD-33626862EC35}"/>
              </a:ext>
            </a:extLst>
          </p:cNvPr>
          <p:cNvSpPr/>
          <p:nvPr userDrawn="1"/>
        </p:nvSpPr>
        <p:spPr>
          <a:xfrm>
            <a:off x="8677264" y="-1184038"/>
            <a:ext cx="4146545" cy="4146545"/>
          </a:xfrm>
          <a:prstGeom prst="ellipse">
            <a:avLst/>
          </a:prstGeom>
          <a:solidFill>
            <a:srgbClr val="CD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0432B7E-852C-BC44-9E64-5AFB0B664D76}"/>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General Data Protection Regulation</a:t>
            </a:r>
            <a:endParaRPr lang="en-US"/>
          </a:p>
        </p:txBody>
      </p:sp>
      <p:sp>
        <p:nvSpPr>
          <p:cNvPr id="9" name="Content Placeholder 39">
            <a:extLst>
              <a:ext uri="{FF2B5EF4-FFF2-40B4-BE49-F238E27FC236}">
                <a16:creationId xmlns:a16="http://schemas.microsoft.com/office/drawing/2014/main" id="{0DBF054D-DA15-CB4E-968F-42AF6DE0D97F}"/>
              </a:ext>
            </a:extLst>
          </p:cNvPr>
          <p:cNvSpPr>
            <a:spLocks noGrp="1"/>
          </p:cNvSpPr>
          <p:nvPr>
            <p:ph sz="quarter" idx="10" hasCustomPrompt="1"/>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GDPR Act – highest data protection standard </a:t>
            </a:r>
          </a:p>
          <a:p>
            <a:pPr lvl="0"/>
            <a:r>
              <a:rPr lang="en-GB"/>
              <a:t>Origins in ECHR</a:t>
            </a:r>
          </a:p>
          <a:p>
            <a:pPr lvl="0"/>
            <a:r>
              <a:rPr lang="en-GB"/>
              <a:t>Countries have drafted own legislation</a:t>
            </a:r>
          </a:p>
          <a:p>
            <a:pPr lvl="0"/>
            <a:endParaRPr lang="en-US"/>
          </a:p>
        </p:txBody>
      </p:sp>
      <p:sp>
        <p:nvSpPr>
          <p:cNvPr id="10" name="Content Placeholder 41">
            <a:extLst>
              <a:ext uri="{FF2B5EF4-FFF2-40B4-BE49-F238E27FC236}">
                <a16:creationId xmlns:a16="http://schemas.microsoft.com/office/drawing/2014/main" id="{EE430DAB-3328-0A47-BCC4-A7FC1BB0B385}"/>
              </a:ext>
            </a:extLst>
          </p:cNvPr>
          <p:cNvSpPr>
            <a:spLocks noGrp="1"/>
          </p:cNvSpPr>
          <p:nvPr>
            <p:ph sz="quarter" idx="11" hasCustomPrompt="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Relevance to REAL DEAL\</a:t>
            </a:r>
          </a:p>
          <a:p>
            <a:pPr lvl="0"/>
            <a:r>
              <a:rPr lang="en-GB"/>
              <a:t>Everyone responsible for GDPR – some orgs have DPOs, others data policies</a:t>
            </a:r>
          </a:p>
          <a:p>
            <a:pPr lvl="0"/>
            <a:r>
              <a:rPr lang="en-GB"/>
              <a:t>TRI can provide information and advice</a:t>
            </a:r>
          </a:p>
          <a:p>
            <a:pPr lvl="0"/>
            <a:r>
              <a:rPr lang="en-GB"/>
              <a:t>Notification requirements </a:t>
            </a:r>
          </a:p>
        </p:txBody>
      </p:sp>
      <p:pic>
        <p:nvPicPr>
          <p:cNvPr id="7" name="Graphic 6">
            <a:extLst>
              <a:ext uri="{FF2B5EF4-FFF2-40B4-BE49-F238E27FC236}">
                <a16:creationId xmlns:a16="http://schemas.microsoft.com/office/drawing/2014/main" id="{AA4F3FD0-3798-984F-BDF4-60D59831BE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8465" y="5656810"/>
            <a:ext cx="2087324" cy="1306569"/>
          </a:xfrm>
          <a:prstGeom prst="rect">
            <a:avLst/>
          </a:prstGeom>
        </p:spPr>
      </p:pic>
    </p:spTree>
    <p:extLst>
      <p:ext uri="{BB962C8B-B14F-4D97-AF65-F5344CB8AC3E}">
        <p14:creationId xmlns:p14="http://schemas.microsoft.com/office/powerpoint/2010/main" val="22247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9510190D-8164-0940-A4AC-8AD73F1A3829}"/>
              </a:ext>
            </a:extLst>
          </p:cNvPr>
          <p:cNvPicPr>
            <a:picLocks noChangeAspect="1"/>
          </p:cNvPicPr>
          <p:nvPr userDrawn="1"/>
        </p:nvPicPr>
        <p:blipFill rotWithShape="1">
          <a:blip r:embed="rId2"/>
          <a:srcRect r="56149"/>
          <a:stretch/>
        </p:blipFill>
        <p:spPr>
          <a:xfrm>
            <a:off x="9703810" y="581138"/>
            <a:ext cx="2488190" cy="569572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A41578B-3857-614B-8C44-67A6F9AE77BA}"/>
              </a:ext>
            </a:extLst>
          </p:cNvPr>
          <p:cNvPicPr>
            <a:picLocks noChangeAspect="1"/>
          </p:cNvPicPr>
          <p:nvPr userDrawn="1"/>
        </p:nvPicPr>
        <p:blipFill rotWithShape="1">
          <a:blip r:embed="rId2"/>
          <a:srcRect l="13700"/>
          <a:stretch/>
        </p:blipFill>
        <p:spPr>
          <a:xfrm>
            <a:off x="0" y="3800585"/>
            <a:ext cx="2550806" cy="2966915"/>
          </a:xfrm>
          <a:prstGeom prst="rect">
            <a:avLst/>
          </a:prstGeom>
        </p:spPr>
      </p:pic>
      <p:pic>
        <p:nvPicPr>
          <p:cNvPr id="7" name="Picture 6">
            <a:extLst>
              <a:ext uri="{FF2B5EF4-FFF2-40B4-BE49-F238E27FC236}">
                <a16:creationId xmlns:a16="http://schemas.microsoft.com/office/drawing/2014/main" id="{6EA71D70-5AC4-0B43-9BB6-FDA82812C6B6}"/>
              </a:ext>
            </a:extLst>
          </p:cNvPr>
          <p:cNvPicPr>
            <a:picLocks noChangeAspect="1"/>
          </p:cNvPicPr>
          <p:nvPr userDrawn="1"/>
        </p:nvPicPr>
        <p:blipFill rotWithShape="1">
          <a:blip r:embed="rId3"/>
          <a:srcRect r="6661"/>
          <a:stretch/>
        </p:blipFill>
        <p:spPr>
          <a:xfrm>
            <a:off x="10923614" y="2120900"/>
            <a:ext cx="1268386" cy="2616200"/>
          </a:xfrm>
          <a:prstGeom prst="rect">
            <a:avLst/>
          </a:prstGeom>
        </p:spPr>
      </p:pic>
      <p:pic>
        <p:nvPicPr>
          <p:cNvPr id="14" name="Picture 13" descr="A picture containing building, fence&#10;&#10;Description automatically generated">
            <a:extLst>
              <a:ext uri="{FF2B5EF4-FFF2-40B4-BE49-F238E27FC236}">
                <a16:creationId xmlns:a16="http://schemas.microsoft.com/office/drawing/2014/main" id="{CD234620-AEED-224A-A716-7C9076157722}"/>
              </a:ext>
            </a:extLst>
          </p:cNvPr>
          <p:cNvPicPr>
            <a:picLocks noChangeAspect="1"/>
          </p:cNvPicPr>
          <p:nvPr userDrawn="1"/>
        </p:nvPicPr>
        <p:blipFill rotWithShape="1">
          <a:blip r:embed="rId4"/>
          <a:srcRect l="34060" t="75656"/>
          <a:stretch/>
        </p:blipFill>
        <p:spPr>
          <a:xfrm>
            <a:off x="3441599" y="0"/>
            <a:ext cx="4044813" cy="1567474"/>
          </a:xfrm>
          <a:prstGeom prst="rect">
            <a:avLst/>
          </a:prstGeom>
        </p:spPr>
      </p:pic>
      <p:sp>
        <p:nvSpPr>
          <p:cNvPr id="18" name="Title 1">
            <a:extLst>
              <a:ext uri="{FF2B5EF4-FFF2-40B4-BE49-F238E27FC236}">
                <a16:creationId xmlns:a16="http://schemas.microsoft.com/office/drawing/2014/main" id="{BA9735F5-57F2-4649-BDAF-C54AC025DDDF}"/>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Public events data collection</a:t>
            </a:r>
            <a:endParaRPr lang="en-US"/>
          </a:p>
        </p:txBody>
      </p:sp>
      <p:sp>
        <p:nvSpPr>
          <p:cNvPr id="19" name="Content Placeholder 39">
            <a:extLst>
              <a:ext uri="{FF2B5EF4-FFF2-40B4-BE49-F238E27FC236}">
                <a16:creationId xmlns:a16="http://schemas.microsoft.com/office/drawing/2014/main" id="{06C78EC0-8DBD-D746-A18B-88FF5D55463B}"/>
              </a:ext>
            </a:extLst>
          </p:cNvPr>
          <p:cNvSpPr>
            <a:spLocks noGrp="1"/>
          </p:cNvSpPr>
          <p:nvPr>
            <p:ph sz="quarter" idx="10" hasCustomPrompt="1"/>
          </p:nvPr>
        </p:nvSpPr>
        <p:spPr>
          <a:xfrm>
            <a:off x="587375" y="1828800"/>
            <a:ext cx="4049713"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Registration form</a:t>
            </a:r>
          </a:p>
          <a:p>
            <a:pPr lvl="0"/>
            <a:r>
              <a:rPr lang="en-GB"/>
              <a:t>Email lists</a:t>
            </a:r>
          </a:p>
          <a:p>
            <a:pPr lvl="0"/>
            <a:r>
              <a:rPr lang="en-GB"/>
              <a:t>Dietary requirements</a:t>
            </a:r>
          </a:p>
          <a:p>
            <a:pPr lvl="0"/>
            <a:r>
              <a:rPr lang="en-GB"/>
              <a:t>Access needs</a:t>
            </a:r>
          </a:p>
          <a:p>
            <a:pPr lvl="0"/>
            <a:endParaRPr lang="en-US"/>
          </a:p>
        </p:txBody>
      </p:sp>
      <p:sp>
        <p:nvSpPr>
          <p:cNvPr id="20" name="Content Placeholder 41">
            <a:extLst>
              <a:ext uri="{FF2B5EF4-FFF2-40B4-BE49-F238E27FC236}">
                <a16:creationId xmlns:a16="http://schemas.microsoft.com/office/drawing/2014/main" id="{FB4D8F76-B9B9-0E40-8508-C6820B492924}"/>
              </a:ext>
            </a:extLst>
          </p:cNvPr>
          <p:cNvSpPr>
            <a:spLocks noGrp="1"/>
          </p:cNvSpPr>
          <p:nvPr>
            <p:ph sz="quarter" idx="11" hasCustomPrompt="1"/>
          </p:nvPr>
        </p:nvSpPr>
        <p:spPr>
          <a:xfrm>
            <a:off x="5724525" y="1828800"/>
            <a:ext cx="4953000" cy="3627438"/>
          </a:xfrm>
          <a:prstGeom prst="rect">
            <a:avLst/>
          </a:prstGeom>
        </p:spPr>
        <p:txBody>
          <a:bodyPr/>
          <a:lstStyle>
            <a:lvl1pPr marL="0" indent="0">
              <a:buNone/>
              <a:defRPr b="0" i="0">
                <a:latin typeface="Roboto" panose="02000000000000000000" pitchFamily="2" charset="0"/>
                <a:ea typeface="Roboto" panose="02000000000000000000" pitchFamily="2" charset="0"/>
              </a:defRPr>
            </a:lvl1pPr>
            <a:lvl2pPr marL="457200" indent="0">
              <a:buNone/>
              <a:defRPr b="0" i="0">
                <a:latin typeface="Roboto" panose="02000000000000000000" pitchFamily="2" charset="0"/>
                <a:ea typeface="Roboto" panose="02000000000000000000" pitchFamily="2" charset="0"/>
              </a:defRPr>
            </a:lvl2pPr>
            <a:lvl3pPr>
              <a:defRPr b="0" i="0">
                <a:latin typeface="Roboto" panose="02000000000000000000" pitchFamily="2" charset="0"/>
                <a:ea typeface="Roboto" panose="02000000000000000000" pitchFamily="2" charset="0"/>
              </a:defRPr>
            </a:lvl3pPr>
            <a:lvl4pPr>
              <a:defRPr b="0" i="0">
                <a:latin typeface="Roboto" panose="02000000000000000000" pitchFamily="2" charset="0"/>
                <a:ea typeface="Roboto" panose="02000000000000000000" pitchFamily="2" charset="0"/>
              </a:defRPr>
            </a:lvl4pPr>
            <a:lvl5pPr>
              <a:defRPr b="0" i="0">
                <a:latin typeface="Roboto" panose="02000000000000000000" pitchFamily="2" charset="0"/>
                <a:ea typeface="Roboto" panose="02000000000000000000" pitchFamily="2" charset="0"/>
              </a:defRPr>
            </a:lvl5pPr>
          </a:lstStyle>
          <a:p>
            <a:pPr lvl="0"/>
            <a:r>
              <a:rPr lang="en-GB"/>
              <a:t>Text examples</a:t>
            </a:r>
          </a:p>
          <a:p>
            <a:pPr lvl="0"/>
            <a:endParaRPr lang="en-GB"/>
          </a:p>
          <a:p>
            <a:pPr lvl="0"/>
            <a:endParaRPr lang="en-GB"/>
          </a:p>
        </p:txBody>
      </p:sp>
    </p:spTree>
    <p:extLst>
      <p:ext uri="{BB962C8B-B14F-4D97-AF65-F5344CB8AC3E}">
        <p14:creationId xmlns:p14="http://schemas.microsoft.com/office/powerpoint/2010/main" val="2992385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E5ED732-66DD-F145-9E8A-29FD7EB641A8}"/>
              </a:ext>
            </a:extLst>
          </p:cNvPr>
          <p:cNvSpPr/>
          <p:nvPr userDrawn="1"/>
        </p:nvSpPr>
        <p:spPr>
          <a:xfrm>
            <a:off x="9285249" y="4787902"/>
            <a:ext cx="3153280" cy="3153280"/>
          </a:xfrm>
          <a:prstGeom prst="ellipse">
            <a:avLst/>
          </a:prstGeom>
          <a:solidFill>
            <a:srgbClr val="CD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09A5B9-B7F0-1747-836E-55AC71B95450}"/>
              </a:ext>
            </a:extLst>
          </p:cNvPr>
          <p:cNvPicPr>
            <a:picLocks noChangeAspect="1"/>
          </p:cNvPicPr>
          <p:nvPr userDrawn="1"/>
        </p:nvPicPr>
        <p:blipFill rotWithShape="1">
          <a:blip r:embed="rId2"/>
          <a:srcRect l="41088" b="79496"/>
          <a:stretch/>
        </p:blipFill>
        <p:spPr>
          <a:xfrm>
            <a:off x="-1" y="5519524"/>
            <a:ext cx="3531387" cy="1338476"/>
          </a:xfrm>
          <a:prstGeom prst="rect">
            <a:avLst/>
          </a:prstGeom>
        </p:spPr>
      </p:pic>
      <p:pic>
        <p:nvPicPr>
          <p:cNvPr id="6" name="Picture 5" descr="A close up of a keyboard&#10;&#10;Description automatically generated">
            <a:extLst>
              <a:ext uri="{FF2B5EF4-FFF2-40B4-BE49-F238E27FC236}">
                <a16:creationId xmlns:a16="http://schemas.microsoft.com/office/drawing/2014/main" id="{54FAD970-B73A-2A40-BF00-3DAB0349C859}"/>
              </a:ext>
            </a:extLst>
          </p:cNvPr>
          <p:cNvPicPr>
            <a:picLocks noChangeAspect="1"/>
          </p:cNvPicPr>
          <p:nvPr userDrawn="1"/>
        </p:nvPicPr>
        <p:blipFill rotWithShape="1">
          <a:blip r:embed="rId3"/>
          <a:srcRect t="1" r="3980" b="44554"/>
          <a:stretch/>
        </p:blipFill>
        <p:spPr>
          <a:xfrm>
            <a:off x="9952891" y="6099409"/>
            <a:ext cx="2239109" cy="676530"/>
          </a:xfrm>
          <a:prstGeom prst="rect">
            <a:avLst/>
          </a:prstGeom>
        </p:spPr>
      </p:pic>
      <p:sp>
        <p:nvSpPr>
          <p:cNvPr id="12" name="Title 1">
            <a:extLst>
              <a:ext uri="{FF2B5EF4-FFF2-40B4-BE49-F238E27FC236}">
                <a16:creationId xmlns:a16="http://schemas.microsoft.com/office/drawing/2014/main" id="{1BCF59D0-8721-8449-986B-6A5A504217B1}"/>
              </a:ext>
            </a:extLst>
          </p:cNvPr>
          <p:cNvSpPr>
            <a:spLocks noGrp="1"/>
          </p:cNvSpPr>
          <p:nvPr>
            <p:ph type="title" hasCustomPrompt="1"/>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Risk Management</a:t>
            </a:r>
            <a:endParaRPr lang="en-US"/>
          </a:p>
        </p:txBody>
      </p:sp>
      <p:sp>
        <p:nvSpPr>
          <p:cNvPr id="13" name="Content Placeholder 39">
            <a:extLst>
              <a:ext uri="{FF2B5EF4-FFF2-40B4-BE49-F238E27FC236}">
                <a16:creationId xmlns:a16="http://schemas.microsoft.com/office/drawing/2014/main" id="{C7AA2594-BD5E-0A41-815F-DD8FE0764BB4}"/>
              </a:ext>
            </a:extLst>
          </p:cNvPr>
          <p:cNvSpPr>
            <a:spLocks noGrp="1"/>
          </p:cNvSpPr>
          <p:nvPr>
            <p:ph sz="quarter" idx="10" hasCustomPrompt="1"/>
          </p:nvPr>
        </p:nvSpPr>
        <p:spPr>
          <a:xfrm>
            <a:off x="587375" y="1828800"/>
            <a:ext cx="11185964"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Ongoing activity</a:t>
            </a:r>
          </a:p>
          <a:p>
            <a:pPr lvl="0"/>
            <a:r>
              <a:rPr lang="en-GB"/>
              <a:t>Respond to events and situations</a:t>
            </a:r>
            <a:endParaRPr lang="en-US"/>
          </a:p>
        </p:txBody>
      </p:sp>
      <p:pic>
        <p:nvPicPr>
          <p:cNvPr id="9" name="Graphic 8">
            <a:extLst>
              <a:ext uri="{FF2B5EF4-FFF2-40B4-BE49-F238E27FC236}">
                <a16:creationId xmlns:a16="http://schemas.microsoft.com/office/drawing/2014/main" id="{73D8C010-A695-3841-977F-2D04FB235E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44305" y="82061"/>
            <a:ext cx="2087324" cy="1306569"/>
          </a:xfrm>
          <a:prstGeom prst="rect">
            <a:avLst/>
          </a:prstGeom>
        </p:spPr>
      </p:pic>
    </p:spTree>
    <p:extLst>
      <p:ext uri="{BB962C8B-B14F-4D97-AF65-F5344CB8AC3E}">
        <p14:creationId xmlns:p14="http://schemas.microsoft.com/office/powerpoint/2010/main" val="153588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C9065-93BE-FC4A-9791-1F774B47C105}"/>
              </a:ext>
            </a:extLst>
          </p:cNvPr>
          <p:cNvPicPr>
            <a:picLocks noChangeAspect="1"/>
          </p:cNvPicPr>
          <p:nvPr userDrawn="1"/>
        </p:nvPicPr>
        <p:blipFill>
          <a:blip r:embed="rId2"/>
          <a:stretch>
            <a:fillRect/>
          </a:stretch>
        </p:blipFill>
        <p:spPr>
          <a:xfrm>
            <a:off x="7689457" y="1528976"/>
            <a:ext cx="4203700" cy="22352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51A26F53-5553-C248-A2AA-BC9480834633}"/>
              </a:ext>
            </a:extLst>
          </p:cNvPr>
          <p:cNvPicPr>
            <a:picLocks noChangeAspect="1"/>
          </p:cNvPicPr>
          <p:nvPr userDrawn="1"/>
        </p:nvPicPr>
        <p:blipFill rotWithShape="1">
          <a:blip r:embed="rId3"/>
          <a:srcRect r="56797"/>
          <a:stretch/>
        </p:blipFill>
        <p:spPr>
          <a:xfrm>
            <a:off x="10682713" y="893243"/>
            <a:ext cx="1509288" cy="3506665"/>
          </a:xfrm>
          <a:prstGeom prst="rect">
            <a:avLst/>
          </a:prstGeom>
        </p:spPr>
      </p:pic>
      <p:sp>
        <p:nvSpPr>
          <p:cNvPr id="10" name="Title 1">
            <a:extLst>
              <a:ext uri="{FF2B5EF4-FFF2-40B4-BE49-F238E27FC236}">
                <a16:creationId xmlns:a16="http://schemas.microsoft.com/office/drawing/2014/main" id="{B5383D33-D051-1348-97BD-A5929EA80935}"/>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11" name="Content Placeholder 39">
            <a:extLst>
              <a:ext uri="{FF2B5EF4-FFF2-40B4-BE49-F238E27FC236}">
                <a16:creationId xmlns:a16="http://schemas.microsoft.com/office/drawing/2014/main" id="{D3E1577F-04CB-3841-96A8-1983A0FF8B29}"/>
              </a:ext>
            </a:extLst>
          </p:cNvPr>
          <p:cNvSpPr>
            <a:spLocks noGrp="1"/>
          </p:cNvSpPr>
          <p:nvPr>
            <p:ph sz="quarter" idx="10"/>
          </p:nvPr>
        </p:nvSpPr>
        <p:spPr>
          <a:xfrm>
            <a:off x="587375" y="1828800"/>
            <a:ext cx="6929425" cy="3627438"/>
          </a:xfrm>
          <a:prstGeom prst="rect">
            <a:avLst/>
          </a:prstGeom>
        </p:spPr>
        <p:txBody>
          <a:bodyPr/>
          <a:lstStyle>
            <a:lvl1pPr>
              <a:defRPr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7" name="Graphic 6">
            <a:extLst>
              <a:ext uri="{FF2B5EF4-FFF2-40B4-BE49-F238E27FC236}">
                <a16:creationId xmlns:a16="http://schemas.microsoft.com/office/drawing/2014/main" id="{F6FAE84A-94E4-E54F-8E56-3B00B2F9D2D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8465" y="5656810"/>
            <a:ext cx="2087324" cy="1306569"/>
          </a:xfrm>
          <a:prstGeom prst="rect">
            <a:avLst/>
          </a:prstGeom>
        </p:spPr>
      </p:pic>
    </p:spTree>
    <p:extLst>
      <p:ext uri="{BB962C8B-B14F-4D97-AF65-F5344CB8AC3E}">
        <p14:creationId xmlns:p14="http://schemas.microsoft.com/office/powerpoint/2010/main" val="254008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DAF9C-70F7-3B4C-872D-B343A169E88F}"/>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3" name="Title 1">
            <a:extLst>
              <a:ext uri="{FF2B5EF4-FFF2-40B4-BE49-F238E27FC236}">
                <a16:creationId xmlns:a16="http://schemas.microsoft.com/office/drawing/2014/main" id="{75C64244-EC62-564B-BF59-A29D0D47504D}"/>
              </a:ext>
            </a:extLst>
          </p:cNvPr>
          <p:cNvSpPr>
            <a:spLocks noGrp="1"/>
          </p:cNvSpPr>
          <p:nvPr>
            <p:ph type="title"/>
          </p:nvPr>
        </p:nvSpPr>
        <p:spPr>
          <a:xfrm>
            <a:off x="544876" y="365125"/>
            <a:ext cx="10515600" cy="789224"/>
          </a:xfrm>
          <a:prstGeom prst="rect">
            <a:avLst/>
          </a:prstGeom>
        </p:spPr>
        <p:txBody>
          <a:bodyPr/>
          <a:lstStyle>
            <a:lvl1pPr>
              <a:defRPr b="1" i="0">
                <a:latin typeface="Roboto" panose="02000000000000000000" pitchFamily="2" charset="0"/>
                <a:ea typeface="Roboto" panose="02000000000000000000" pitchFamily="2" charset="0"/>
              </a:defRPr>
            </a:lvl1pPr>
          </a:lstStyle>
          <a:p>
            <a:r>
              <a:rPr lang="en-GB"/>
              <a:t>Click to edit Master title style</a:t>
            </a:r>
            <a:endParaRPr lang="en-US"/>
          </a:p>
        </p:txBody>
      </p:sp>
      <p:sp>
        <p:nvSpPr>
          <p:cNvPr id="4" name="Content Placeholder 39">
            <a:extLst>
              <a:ext uri="{FF2B5EF4-FFF2-40B4-BE49-F238E27FC236}">
                <a16:creationId xmlns:a16="http://schemas.microsoft.com/office/drawing/2014/main" id="{C7999D9A-645D-4E41-8484-3874668CC037}"/>
              </a:ext>
            </a:extLst>
          </p:cNvPr>
          <p:cNvSpPr>
            <a:spLocks noGrp="1"/>
          </p:cNvSpPr>
          <p:nvPr>
            <p:ph sz="quarter" idx="10"/>
          </p:nvPr>
        </p:nvSpPr>
        <p:spPr>
          <a:xfrm>
            <a:off x="838761"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5" name="Content Placeholder 39">
            <a:extLst>
              <a:ext uri="{FF2B5EF4-FFF2-40B4-BE49-F238E27FC236}">
                <a16:creationId xmlns:a16="http://schemas.microsoft.com/office/drawing/2014/main" id="{4CFD393A-9910-4B45-85CF-DB8C62AEC006}"/>
              </a:ext>
            </a:extLst>
          </p:cNvPr>
          <p:cNvSpPr>
            <a:spLocks noGrp="1"/>
          </p:cNvSpPr>
          <p:nvPr>
            <p:ph sz="quarter" idx="11"/>
          </p:nvPr>
        </p:nvSpPr>
        <p:spPr>
          <a:xfrm>
            <a:off x="4892087"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
        <p:nvSpPr>
          <p:cNvPr id="6" name="Content Placeholder 39">
            <a:extLst>
              <a:ext uri="{FF2B5EF4-FFF2-40B4-BE49-F238E27FC236}">
                <a16:creationId xmlns:a16="http://schemas.microsoft.com/office/drawing/2014/main" id="{F79FD2B7-D7D9-0D48-BCA4-C24FC86D6C17}"/>
              </a:ext>
            </a:extLst>
          </p:cNvPr>
          <p:cNvSpPr>
            <a:spLocks noGrp="1"/>
          </p:cNvSpPr>
          <p:nvPr>
            <p:ph sz="quarter" idx="12"/>
          </p:nvPr>
        </p:nvSpPr>
        <p:spPr>
          <a:xfrm>
            <a:off x="8945412" y="2688732"/>
            <a:ext cx="2407825" cy="2205971"/>
          </a:xfrm>
          <a:prstGeom prst="rect">
            <a:avLst/>
          </a:prstGeom>
        </p:spPr>
        <p:txBody>
          <a:bodyPr/>
          <a:lstStyle>
            <a:lvl1pPr>
              <a:defRPr sz="1600" b="0" i="0">
                <a:latin typeface="Roboto Medium" panose="02000000000000000000" pitchFamily="2" charset="0"/>
                <a:ea typeface="Roboto Medium" panose="02000000000000000000" pitchFamily="2" charset="0"/>
              </a:defRPr>
            </a:lvl1pPr>
            <a:lvl2pPr>
              <a:defRPr b="0" i="0">
                <a:latin typeface="Roboto Medium" panose="02000000000000000000" pitchFamily="2" charset="0"/>
                <a:ea typeface="Roboto Medium" panose="02000000000000000000" pitchFamily="2" charset="0"/>
              </a:defRPr>
            </a:lvl2pPr>
            <a:lvl3pPr>
              <a:defRPr b="0" i="0">
                <a:latin typeface="Roboto Medium" panose="02000000000000000000" pitchFamily="2" charset="0"/>
                <a:ea typeface="Roboto Medium" panose="02000000000000000000" pitchFamily="2" charset="0"/>
              </a:defRPr>
            </a:lvl3pPr>
            <a:lvl4pPr>
              <a:defRPr b="0" i="0">
                <a:latin typeface="Roboto Medium" panose="02000000000000000000" pitchFamily="2" charset="0"/>
                <a:ea typeface="Roboto Medium" panose="02000000000000000000" pitchFamily="2" charset="0"/>
              </a:defRPr>
            </a:lvl4pPr>
            <a:lvl5pPr>
              <a:defRPr b="0" i="0">
                <a:latin typeface="Roboto Medium" panose="02000000000000000000" pitchFamily="2" charset="0"/>
                <a:ea typeface="Roboto Medium" panose="02000000000000000000" pitchFamily="2" charset="0"/>
              </a:defRPr>
            </a:lvl5pPr>
          </a:lstStyle>
          <a:p>
            <a:pPr lvl="0"/>
            <a:r>
              <a:rPr lang="en-GB"/>
              <a:t>Click to edit Master text styles</a:t>
            </a:r>
          </a:p>
        </p:txBody>
      </p:sp>
    </p:spTree>
    <p:extLst>
      <p:ext uri="{BB962C8B-B14F-4D97-AF65-F5344CB8AC3E}">
        <p14:creationId xmlns:p14="http://schemas.microsoft.com/office/powerpoint/2010/main" val="3996173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527832"/>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790" r:id="rId3"/>
    <p:sldLayoutId id="2147483661" r:id="rId4"/>
    <p:sldLayoutId id="2147483663" r:id="rId5"/>
    <p:sldLayoutId id="2147483665" r:id="rId6"/>
    <p:sldLayoutId id="2147483662" r:id="rId7"/>
    <p:sldLayoutId id="2147483664" r:id="rId8"/>
    <p:sldLayoutId id="2147483750" r:id="rId9"/>
    <p:sldLayoutId id="2147483745" r:id="rId10"/>
    <p:sldLayoutId id="2147483746" r:id="rId11"/>
    <p:sldLayoutId id="2147483747" r:id="rId12"/>
    <p:sldLayoutId id="2147483748" r:id="rId13"/>
    <p:sldLayoutId id="2147483749" r:id="rId14"/>
    <p:sldLayoutId id="2147483666" r:id="rId15"/>
    <p:sldLayoutId id="2147483667" r:id="rId16"/>
    <p:sldLayoutId id="2147483687" r:id="rId17"/>
    <p:sldLayoutId id="2147483791" r:id="rId18"/>
    <p:sldLayoutId id="214748379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74B9D9-6BBD-F3EE-144E-25430C381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8D8ED2-1F34-4660-7CA7-D6B053BFD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630D42-0A96-144D-51DC-7A50B798A5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29B1B-FBA1-6740-B2E1-0A0E8749A735}" type="datetimeFigureOut">
              <a:rPr lang="en-US" smtClean="0"/>
              <a:t>10/20/2022</a:t>
            </a:fld>
            <a:endParaRPr lang="en-US"/>
          </a:p>
        </p:txBody>
      </p:sp>
      <p:sp>
        <p:nvSpPr>
          <p:cNvPr id="5" name="Footer Placeholder 4">
            <a:extLst>
              <a:ext uri="{FF2B5EF4-FFF2-40B4-BE49-F238E27FC236}">
                <a16:creationId xmlns:a16="http://schemas.microsoft.com/office/drawing/2014/main" id="{D1420C72-FBCE-7FE4-4337-EABB348FF1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DE7AFB-F9BE-7D88-5DF1-4F8934BAEA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7622D-BCC8-BD4A-AABB-30057D42CFCF}" type="slidenum">
              <a:rPr lang="en-US" smtClean="0"/>
              <a:t>‹#›</a:t>
            </a:fld>
            <a:endParaRPr lang="en-US"/>
          </a:p>
        </p:txBody>
      </p:sp>
    </p:spTree>
    <p:extLst>
      <p:ext uri="{BB962C8B-B14F-4D97-AF65-F5344CB8AC3E}">
        <p14:creationId xmlns:p14="http://schemas.microsoft.com/office/powerpoint/2010/main" val="142328923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78204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7" r:id="rId5"/>
    <p:sldLayoutId id="2147483758" r:id="rId6"/>
    <p:sldLayoutId id="2147483759" r:id="rId7"/>
    <p:sldLayoutId id="2147483761" r:id="rId8"/>
    <p:sldLayoutId id="2147483762" r:id="rId9"/>
    <p:sldLayoutId id="2147483763" r:id="rId10"/>
    <p:sldLayoutId id="2147483772" r:id="rId11"/>
    <p:sldLayoutId id="2147483777" r:id="rId12"/>
    <p:sldLayoutId id="2147483778" r:id="rId13"/>
    <p:sldLayoutId id="2147483785" r:id="rId14"/>
    <p:sldLayoutId id="2147483786" r:id="rId15"/>
    <p:sldLayoutId id="214748378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92_97EA1DDC.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93_90C666FA.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en.wikipedia.org/wiki/Q%E2%80%93Q_plot#/media/File:Normal_normal_qq.sv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towardsdatascience.com/an-extensive-guide-to-exploratory-data-analysis-ddd99a03199e"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99_870E3466.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docs.evidentlyai.com/reports/classification-performanc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docs.evidentlyai.com/reports/data-drif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docs.evidentlyai.com/reports/num-target-drift"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microsoft.com/office/2018/10/relationships/comments" Target="../comments/modernComment_19C_A0B8F04A.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0C5DFC-3913-714E-A194-7448B93704D0}"/>
              </a:ext>
            </a:extLst>
          </p:cNvPr>
          <p:cNvSpPr>
            <a:spLocks noGrp="1"/>
          </p:cNvSpPr>
          <p:nvPr>
            <p:ph type="body" sz="quarter" idx="10"/>
          </p:nvPr>
        </p:nvSpPr>
        <p:spPr>
          <a:xfrm>
            <a:off x="1962902" y="4420993"/>
            <a:ext cx="8356600" cy="1185862"/>
          </a:xfrm>
        </p:spPr>
        <p:txBody>
          <a:bodyPr lIns="91440" tIns="45720" rIns="91440" bIns="45720" anchor="t"/>
          <a:lstStyle/>
          <a:p>
            <a:pPr marL="0" indent="0" algn="ctr">
              <a:buNone/>
            </a:pPr>
            <a:endParaRPr lang="en-GB"/>
          </a:p>
          <a:p>
            <a:pPr marL="0" indent="0" algn="ctr">
              <a:buNone/>
            </a:pPr>
            <a:endParaRPr lang="en-GB"/>
          </a:p>
        </p:txBody>
      </p:sp>
      <p:sp>
        <p:nvSpPr>
          <p:cNvPr id="3" name="TextBox 2">
            <a:extLst>
              <a:ext uri="{FF2B5EF4-FFF2-40B4-BE49-F238E27FC236}">
                <a16:creationId xmlns:a16="http://schemas.microsoft.com/office/drawing/2014/main" id="{40F3A9ED-41F2-41A7-5737-680B62F4D79E}"/>
              </a:ext>
            </a:extLst>
          </p:cNvPr>
          <p:cNvSpPr txBox="1"/>
          <p:nvPr/>
        </p:nvSpPr>
        <p:spPr>
          <a:xfrm>
            <a:off x="2797946" y="4916248"/>
            <a:ext cx="7708738" cy="369332"/>
          </a:xfrm>
          <a:prstGeom prst="rect">
            <a:avLst/>
          </a:prstGeom>
          <a:noFill/>
        </p:spPr>
        <p:txBody>
          <a:bodyPr wrap="square" rtlCol="0">
            <a:spAutoFit/>
          </a:bodyPr>
          <a:lstStyle/>
          <a:p>
            <a:r>
              <a:rPr lang="en-US">
                <a:solidFill>
                  <a:schemeClr val="bg1"/>
                </a:solidFill>
              </a:rPr>
              <a:t>Transparency intermedia module 3 : Applying technological concepts</a:t>
            </a:r>
          </a:p>
        </p:txBody>
      </p:sp>
    </p:spTree>
    <p:extLst>
      <p:ext uri="{BB962C8B-B14F-4D97-AF65-F5344CB8AC3E}">
        <p14:creationId xmlns:p14="http://schemas.microsoft.com/office/powerpoint/2010/main" val="3687269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EA80-2EDD-436A-2A70-2F50291957B1}"/>
              </a:ext>
            </a:extLst>
          </p:cNvPr>
          <p:cNvSpPr>
            <a:spLocks noGrp="1"/>
          </p:cNvSpPr>
          <p:nvPr>
            <p:ph type="title"/>
          </p:nvPr>
        </p:nvSpPr>
        <p:spPr/>
        <p:txBody>
          <a:bodyPr/>
          <a:lstStyle/>
          <a:p>
            <a:r>
              <a:rPr lang="en-PT">
                <a:latin typeface="+mj-lt"/>
              </a:rPr>
              <a:t>Reasons for explanation</a:t>
            </a:r>
          </a:p>
        </p:txBody>
      </p:sp>
      <p:sp>
        <p:nvSpPr>
          <p:cNvPr id="3" name="Content Placeholder 2">
            <a:extLst>
              <a:ext uri="{FF2B5EF4-FFF2-40B4-BE49-F238E27FC236}">
                <a16:creationId xmlns:a16="http://schemas.microsoft.com/office/drawing/2014/main" id="{336A0C8E-854F-ECB8-44FC-A2F2E5BD8E09}"/>
              </a:ext>
            </a:extLst>
          </p:cNvPr>
          <p:cNvSpPr>
            <a:spLocks noGrp="1"/>
          </p:cNvSpPr>
          <p:nvPr>
            <p:ph sz="quarter" idx="10"/>
          </p:nvPr>
        </p:nvSpPr>
        <p:spPr>
          <a:xfrm>
            <a:off x="544876" y="1519881"/>
            <a:ext cx="11228463" cy="4720281"/>
          </a:xfrm>
        </p:spPr>
        <p:txBody>
          <a:bodyPr/>
          <a:lstStyle/>
          <a:p>
            <a:pPr marL="0" indent="0">
              <a:buNone/>
            </a:pPr>
            <a:r>
              <a:rPr lang="en-PT" sz="2000">
                <a:latin typeface="+mn-lt"/>
              </a:rPr>
              <a:t>The choice of the explainability metrics should also be guided by questions around </a:t>
            </a:r>
            <a:r>
              <a:rPr lang="en-PT" sz="2000" b="1" i="1">
                <a:latin typeface="+mn-lt"/>
              </a:rPr>
              <a:t>what I want or need to communicate to stakeholders</a:t>
            </a:r>
            <a:r>
              <a:rPr lang="en-PT" sz="2000">
                <a:latin typeface="+mn-lt"/>
              </a:rPr>
              <a:t>. Some common use cases:</a:t>
            </a:r>
          </a:p>
          <a:p>
            <a:pPr marL="0" indent="0">
              <a:buNone/>
            </a:pPr>
            <a:endParaRPr lang="en-PT" sz="2000">
              <a:latin typeface="+mn-lt"/>
            </a:endParaRPr>
          </a:p>
          <a:p>
            <a:r>
              <a:rPr lang="en-PT" sz="2000">
                <a:latin typeface="+mn-lt"/>
              </a:rPr>
              <a:t>Biases in the predictions</a:t>
            </a:r>
          </a:p>
          <a:p>
            <a:r>
              <a:rPr lang="en-PT" sz="2000">
                <a:latin typeface="+mn-lt"/>
              </a:rPr>
              <a:t>Importance of different model features</a:t>
            </a:r>
          </a:p>
          <a:p>
            <a:r>
              <a:rPr lang="en-PT" sz="2000">
                <a:latin typeface="+mn-lt"/>
              </a:rPr>
              <a:t>Correlations among features</a:t>
            </a:r>
          </a:p>
          <a:p>
            <a:r>
              <a:rPr lang="en-PT" sz="2000">
                <a:latin typeface="+mn-lt"/>
              </a:rPr>
              <a:t>Insights on causal relations</a:t>
            </a:r>
          </a:p>
          <a:p>
            <a:r>
              <a:rPr lang="en-PT" sz="2000">
                <a:latin typeface="+mn-lt"/>
              </a:rPr>
              <a:t>How changes in inputs affect model performance outputs (sensitivity analysis)</a:t>
            </a:r>
          </a:p>
          <a:p>
            <a:pPr marL="0" indent="0">
              <a:buNone/>
            </a:pPr>
            <a:endParaRPr lang="en-PT" sz="2000">
              <a:latin typeface="+mn-lt"/>
            </a:endParaRPr>
          </a:p>
          <a:p>
            <a:pPr marL="0" indent="0">
              <a:buNone/>
            </a:pPr>
            <a:r>
              <a:rPr lang="en-PT" sz="2000">
                <a:latin typeface="+mn-lt"/>
              </a:rPr>
              <a:t>Explanations are also useful for developers to more easily spot unexpected model behaviours and identify corrective action!</a:t>
            </a:r>
          </a:p>
        </p:txBody>
      </p:sp>
    </p:spTree>
    <p:extLst>
      <p:ext uri="{BB962C8B-B14F-4D97-AF65-F5344CB8AC3E}">
        <p14:creationId xmlns:p14="http://schemas.microsoft.com/office/powerpoint/2010/main" val="65818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EA80-2EDD-436A-2A70-2F50291957B1}"/>
              </a:ext>
            </a:extLst>
          </p:cNvPr>
          <p:cNvSpPr>
            <a:spLocks noGrp="1"/>
          </p:cNvSpPr>
          <p:nvPr>
            <p:ph type="title"/>
          </p:nvPr>
        </p:nvSpPr>
        <p:spPr/>
        <p:txBody>
          <a:bodyPr/>
          <a:lstStyle/>
          <a:p>
            <a:r>
              <a:rPr lang="en-PT">
                <a:latin typeface="+mj-lt"/>
              </a:rPr>
              <a:t>Granularity of explanation</a:t>
            </a:r>
          </a:p>
        </p:txBody>
      </p:sp>
      <p:pic>
        <p:nvPicPr>
          <p:cNvPr id="1026" name="Picture 2" descr="Diagram&#10;&#10;Description automatically generated">
            <a:extLst>
              <a:ext uri="{FF2B5EF4-FFF2-40B4-BE49-F238E27FC236}">
                <a16:creationId xmlns:a16="http://schemas.microsoft.com/office/drawing/2014/main" id="{DB4DC03D-B73E-1F6B-BDFA-4447572EF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397" y="1349801"/>
            <a:ext cx="7137206" cy="5143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286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EA80-2EDD-436A-2A70-2F50291957B1}"/>
              </a:ext>
            </a:extLst>
          </p:cNvPr>
          <p:cNvSpPr>
            <a:spLocks noGrp="1"/>
          </p:cNvSpPr>
          <p:nvPr>
            <p:ph type="title"/>
          </p:nvPr>
        </p:nvSpPr>
        <p:spPr/>
        <p:txBody>
          <a:bodyPr/>
          <a:lstStyle/>
          <a:p>
            <a:r>
              <a:rPr lang="en-PT">
                <a:latin typeface="+mj-lt"/>
              </a:rPr>
              <a:t>Explainability and justifiability</a:t>
            </a:r>
          </a:p>
        </p:txBody>
      </p:sp>
      <p:sp>
        <p:nvSpPr>
          <p:cNvPr id="3" name="Content Placeholder 2">
            <a:extLst>
              <a:ext uri="{FF2B5EF4-FFF2-40B4-BE49-F238E27FC236}">
                <a16:creationId xmlns:a16="http://schemas.microsoft.com/office/drawing/2014/main" id="{336A0C8E-854F-ECB8-44FC-A2F2E5BD8E09}"/>
              </a:ext>
            </a:extLst>
          </p:cNvPr>
          <p:cNvSpPr>
            <a:spLocks noGrp="1"/>
          </p:cNvSpPr>
          <p:nvPr>
            <p:ph sz="quarter" idx="10"/>
          </p:nvPr>
        </p:nvSpPr>
        <p:spPr>
          <a:xfrm>
            <a:off x="544876" y="1519881"/>
            <a:ext cx="11228463" cy="4720281"/>
          </a:xfrm>
        </p:spPr>
        <p:txBody>
          <a:bodyPr/>
          <a:lstStyle/>
          <a:p>
            <a:pPr>
              <a:lnSpc>
                <a:spcPct val="200000"/>
              </a:lnSpc>
            </a:pPr>
            <a:r>
              <a:rPr lang="en-GB" sz="2000" b="0" i="0">
                <a:effectLst/>
                <a:latin typeface="+mn-lt"/>
              </a:rPr>
              <a:t>The goal of justification is to convince that a decision is “good” or appropriate. </a:t>
            </a:r>
          </a:p>
          <a:p>
            <a:pPr>
              <a:lnSpc>
                <a:spcPct val="100000"/>
              </a:lnSpc>
            </a:pPr>
            <a:r>
              <a:rPr lang="en-GB" sz="2000" b="0" i="0">
                <a:effectLst/>
                <a:latin typeface="+mn-lt"/>
              </a:rPr>
              <a:t>Though related, justifiability and </a:t>
            </a:r>
            <a:r>
              <a:rPr lang="en-GB" sz="2000" b="0" i="0" err="1">
                <a:effectLst/>
                <a:latin typeface="+mn-lt"/>
              </a:rPr>
              <a:t>explainability</a:t>
            </a:r>
            <a:r>
              <a:rPr lang="en-GB" sz="2000" b="0" i="0">
                <a:effectLst/>
                <a:latin typeface="+mn-lt"/>
              </a:rPr>
              <a:t> are different: </a:t>
            </a:r>
            <a:r>
              <a:rPr lang="en-GB" sz="2000" b="0">
                <a:effectLst/>
                <a:latin typeface="+mn-lt"/>
              </a:rPr>
              <a:t>we can understand how a model produced certain outputs, but we might not think these outputs are good (and vice versa). </a:t>
            </a:r>
          </a:p>
          <a:p>
            <a:pPr>
              <a:lnSpc>
                <a:spcPct val="200000"/>
              </a:lnSpc>
            </a:pPr>
            <a:r>
              <a:rPr lang="en-GB" sz="2000" b="0" i="0">
                <a:effectLst/>
                <a:latin typeface="+mn-lt"/>
              </a:rPr>
              <a:t>As with </a:t>
            </a:r>
            <a:r>
              <a:rPr lang="en-GB" sz="2000" b="0" i="0" err="1">
                <a:effectLst/>
                <a:latin typeface="+mn-lt"/>
              </a:rPr>
              <a:t>explainability</a:t>
            </a:r>
            <a:r>
              <a:rPr lang="en-GB" sz="2000" b="0" i="0">
                <a:effectLst/>
                <a:latin typeface="+mn-lt"/>
              </a:rPr>
              <a:t>, justifiability of a model output can be provided at global or local level. </a:t>
            </a:r>
          </a:p>
          <a:p>
            <a:pPr marL="0" indent="0">
              <a:buNone/>
            </a:pPr>
            <a:endParaRPr lang="en-PT" sz="2000">
              <a:latin typeface="+mn-lt"/>
            </a:endParaRPr>
          </a:p>
        </p:txBody>
      </p:sp>
      <p:sp>
        <p:nvSpPr>
          <p:cNvPr id="4" name="TextBox 3">
            <a:extLst>
              <a:ext uri="{FF2B5EF4-FFF2-40B4-BE49-F238E27FC236}">
                <a16:creationId xmlns:a16="http://schemas.microsoft.com/office/drawing/2014/main" id="{8AC04F37-0377-184C-0CDE-1F55B6E1586C}"/>
              </a:ext>
            </a:extLst>
          </p:cNvPr>
          <p:cNvSpPr txBox="1"/>
          <p:nvPr/>
        </p:nvSpPr>
        <p:spPr>
          <a:xfrm>
            <a:off x="1728936" y="4142798"/>
            <a:ext cx="814748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00000"/>
              </a:lnSpc>
            </a:pPr>
            <a:r>
              <a:rPr lang="en-GB" sz="1800" b="0" i="1">
                <a:effectLst/>
                <a:latin typeface="+mn-lt"/>
              </a:rPr>
              <a:t>The assessment of whether a model outcome is good lies outside the algorithmic development, however, </a:t>
            </a:r>
            <a:r>
              <a:rPr lang="en-GB" sz="1800" b="0" i="1" err="1">
                <a:effectLst/>
                <a:latin typeface="+mn-lt"/>
              </a:rPr>
              <a:t>explainability</a:t>
            </a:r>
            <a:r>
              <a:rPr lang="en-GB" sz="1800" b="0" i="1">
                <a:effectLst/>
                <a:latin typeface="+mn-lt"/>
              </a:rPr>
              <a:t> metrics provide useful means to experts and decision makers to make this assessment.  </a:t>
            </a:r>
          </a:p>
        </p:txBody>
      </p:sp>
    </p:spTree>
    <p:extLst>
      <p:ext uri="{BB962C8B-B14F-4D97-AF65-F5344CB8AC3E}">
        <p14:creationId xmlns:p14="http://schemas.microsoft.com/office/powerpoint/2010/main" val="2548702684"/>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EA80-2EDD-436A-2A70-2F50291957B1}"/>
              </a:ext>
            </a:extLst>
          </p:cNvPr>
          <p:cNvSpPr>
            <a:spLocks noGrp="1"/>
          </p:cNvSpPr>
          <p:nvPr>
            <p:ph type="title"/>
          </p:nvPr>
        </p:nvSpPr>
        <p:spPr/>
        <p:txBody>
          <a:bodyPr/>
          <a:lstStyle/>
          <a:p>
            <a:r>
              <a:rPr lang="en-PT">
                <a:latin typeface="+mj-lt"/>
              </a:rPr>
              <a:t>Explainability and accountability</a:t>
            </a:r>
          </a:p>
        </p:txBody>
      </p:sp>
      <p:sp>
        <p:nvSpPr>
          <p:cNvPr id="3" name="Content Placeholder 2">
            <a:extLst>
              <a:ext uri="{FF2B5EF4-FFF2-40B4-BE49-F238E27FC236}">
                <a16:creationId xmlns:a16="http://schemas.microsoft.com/office/drawing/2014/main" id="{336A0C8E-854F-ECB8-44FC-A2F2E5BD8E09}"/>
              </a:ext>
            </a:extLst>
          </p:cNvPr>
          <p:cNvSpPr>
            <a:spLocks noGrp="1"/>
          </p:cNvSpPr>
          <p:nvPr>
            <p:ph sz="quarter" idx="10"/>
          </p:nvPr>
        </p:nvSpPr>
        <p:spPr>
          <a:xfrm>
            <a:off x="544876" y="1519881"/>
            <a:ext cx="11228463" cy="4720281"/>
          </a:xfrm>
        </p:spPr>
        <p:txBody>
          <a:bodyPr lIns="91440" tIns="45720" rIns="91440" bIns="45720" anchor="t"/>
          <a:lstStyle/>
          <a:p>
            <a:pPr algn="l" rtl="0" fontAlgn="base"/>
            <a:endParaRPr lang="en-GB" sz="1800" b="0" i="0">
              <a:effectLst/>
              <a:latin typeface="Calibri" panose="020F0502020204030204" pitchFamily="34" charset="0"/>
            </a:endParaRPr>
          </a:p>
          <a:p>
            <a:pPr algn="l" rtl="0" fontAlgn="base"/>
            <a:endParaRPr lang="en-GB" sz="1800">
              <a:latin typeface="Calibri" panose="020F0502020204030204" pitchFamily="34" charset="0"/>
            </a:endParaRPr>
          </a:p>
          <a:p>
            <a:pPr marL="0" indent="0" algn="l" rtl="0" fontAlgn="base">
              <a:buNone/>
            </a:pPr>
            <a:endParaRPr lang="en-GB" sz="1800" b="0" i="0">
              <a:effectLst/>
              <a:latin typeface="Calibri" panose="020F0502020204030204" pitchFamily="34" charset="0"/>
            </a:endParaRPr>
          </a:p>
          <a:p>
            <a:pPr marL="0" indent="0" algn="l" rtl="0" fontAlgn="base">
              <a:buNone/>
            </a:pPr>
            <a:r>
              <a:rPr lang="en-GB" sz="1800" b="0" i="0">
                <a:effectLst/>
                <a:latin typeface="Candara"/>
                <a:ea typeface="Roboto Medium"/>
                <a:cs typeface="Calibri"/>
              </a:rPr>
              <a:t>Technical considerations to make when investigating model performances to support the justifiability and accountability assessment include: </a:t>
            </a:r>
            <a:endParaRPr lang="en-GB" sz="1400" b="0" i="0">
              <a:effectLst/>
              <a:latin typeface="Candara"/>
              <a:ea typeface="Roboto Medium"/>
              <a:cs typeface="Calibri"/>
            </a:endParaRPr>
          </a:p>
          <a:p>
            <a:pPr algn="l" rtl="0" fontAlgn="base">
              <a:buFont typeface="Arial" panose="020B0604020202020204" pitchFamily="34" charset="0"/>
              <a:buChar char="•"/>
            </a:pPr>
            <a:r>
              <a:rPr lang="en-GB" sz="1800" b="0" i="0">
                <a:effectLst/>
                <a:latin typeface="Candara"/>
                <a:ea typeface="Roboto Medium"/>
                <a:cs typeface="Calibri"/>
              </a:rPr>
              <a:t>Documenting each step of model development, from input data collection to output delivery </a:t>
            </a:r>
          </a:p>
          <a:p>
            <a:pPr algn="l" rtl="0" fontAlgn="base">
              <a:buFont typeface="Arial" panose="020B0604020202020204" pitchFamily="34" charset="0"/>
              <a:buChar char="•"/>
            </a:pPr>
            <a:r>
              <a:rPr lang="en-GB" sz="1800" b="0" i="0">
                <a:effectLst/>
                <a:latin typeface="Candara"/>
                <a:ea typeface="Roboto Medium"/>
                <a:cs typeface="Calibri"/>
              </a:rPr>
              <a:t>Understanding and communicating biases and limitations of the model </a:t>
            </a:r>
          </a:p>
          <a:p>
            <a:pPr algn="l" rtl="0" fontAlgn="base">
              <a:buFont typeface="Arial" panose="020B0604020202020204" pitchFamily="34" charset="0"/>
              <a:buChar char="•"/>
            </a:pPr>
            <a:r>
              <a:rPr lang="en-GB" sz="1800" b="0" i="0">
                <a:effectLst/>
                <a:latin typeface="Candara"/>
                <a:ea typeface="Roboto Medium"/>
                <a:cs typeface="Calibri"/>
              </a:rPr>
              <a:t>Making the model outputs reproducible to external users </a:t>
            </a:r>
          </a:p>
          <a:p>
            <a:pPr algn="l" rtl="0" fontAlgn="base">
              <a:buFont typeface="Arial" panose="020B0604020202020204" pitchFamily="34" charset="0"/>
              <a:buChar char="•"/>
            </a:pPr>
            <a:r>
              <a:rPr lang="en-GB" sz="1800" b="0" i="0">
                <a:effectLst/>
                <a:latin typeface="Candara"/>
                <a:ea typeface="Roboto Medium"/>
                <a:cs typeface="Calibri"/>
              </a:rPr>
              <a:t>Assuring compliance with best coding practices in the developers' team </a:t>
            </a:r>
          </a:p>
          <a:p>
            <a:pPr algn="l" rtl="0" fontAlgn="base">
              <a:buFont typeface="Arial" panose="020B0604020202020204" pitchFamily="34" charset="0"/>
              <a:buChar char="•"/>
            </a:pPr>
            <a:r>
              <a:rPr lang="en-GB" sz="1800" b="0" i="0">
                <a:effectLst/>
                <a:latin typeface="Candara"/>
                <a:ea typeface="Roboto Medium"/>
                <a:cs typeface="Calibri"/>
              </a:rPr>
              <a:t>Performing extensive technical testing of the model </a:t>
            </a:r>
          </a:p>
          <a:p>
            <a:pPr fontAlgn="base"/>
            <a:r>
              <a:rPr lang="en-GB" sz="1800" b="0" i="0">
                <a:effectLst/>
                <a:latin typeface="Candara"/>
                <a:ea typeface="Roboto Medium"/>
                <a:cs typeface="Calibri"/>
              </a:rPr>
              <a:t>Considering cyber-security requirements  </a:t>
            </a:r>
            <a:endParaRPr lang="en-GB" sz="1800">
              <a:latin typeface="Candara"/>
              <a:cs typeface="Roboto Medium"/>
            </a:endParaRPr>
          </a:p>
          <a:p>
            <a:r>
              <a:rPr lang="en-GB" sz="1800" b="1">
                <a:latin typeface="Candara"/>
                <a:ea typeface="Roboto Medium"/>
                <a:cs typeface="Roboto Medium"/>
              </a:rPr>
              <a:t>Establish a data governance approach, so that these steps are carried out continually and iteratively</a:t>
            </a:r>
            <a:endParaRPr lang="en-GB" sz="1800" b="1">
              <a:latin typeface="Candara"/>
              <a:ea typeface="Roboto Medium"/>
              <a:cs typeface="Calibri"/>
            </a:endParaRPr>
          </a:p>
          <a:p>
            <a:pPr marL="0" indent="0">
              <a:buNone/>
            </a:pPr>
            <a:endParaRPr lang="en-PT" sz="2000" b="1">
              <a:latin typeface="+mn-lt"/>
            </a:endParaRPr>
          </a:p>
        </p:txBody>
      </p:sp>
      <p:sp>
        <p:nvSpPr>
          <p:cNvPr id="4" name="TextBox 3">
            <a:extLst>
              <a:ext uri="{FF2B5EF4-FFF2-40B4-BE49-F238E27FC236}">
                <a16:creationId xmlns:a16="http://schemas.microsoft.com/office/drawing/2014/main" id="{8AC04F37-0377-184C-0CDE-1F55B6E1586C}"/>
              </a:ext>
            </a:extLst>
          </p:cNvPr>
          <p:cNvSpPr txBox="1"/>
          <p:nvPr/>
        </p:nvSpPr>
        <p:spPr>
          <a:xfrm>
            <a:off x="2085367" y="1428919"/>
            <a:ext cx="814748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rtl="0" fontAlgn="base"/>
            <a:r>
              <a:rPr lang="en-GB" sz="1800" b="0" i="1">
                <a:effectLst/>
              </a:rPr>
              <a:t>When a model makes a ‘wrong’ (e.g., harmful) decision, it is important to know who should be accountable for this; this is a non-technical decision, however, explainable metrics can help identifying what caused the failure and to correct the errors. </a:t>
            </a:r>
            <a:endParaRPr lang="en-GB" sz="1400" b="0" i="1">
              <a:effectLst/>
            </a:endParaRPr>
          </a:p>
        </p:txBody>
      </p:sp>
    </p:spTree>
    <p:extLst>
      <p:ext uri="{BB962C8B-B14F-4D97-AF65-F5344CB8AC3E}">
        <p14:creationId xmlns:p14="http://schemas.microsoft.com/office/powerpoint/2010/main" val="2428921594"/>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AA00-D4DF-D0A1-F46B-5712392E985F}"/>
              </a:ext>
            </a:extLst>
          </p:cNvPr>
          <p:cNvSpPr>
            <a:spLocks noGrp="1"/>
          </p:cNvSpPr>
          <p:nvPr>
            <p:ph type="title"/>
          </p:nvPr>
        </p:nvSpPr>
        <p:spPr>
          <a:xfrm>
            <a:off x="544876" y="365125"/>
            <a:ext cx="10515600" cy="789224"/>
          </a:xfrm>
        </p:spPr>
        <p:txBody>
          <a:bodyPr lIns="91440" tIns="45720" rIns="91440" bIns="45720">
            <a:normAutofit/>
          </a:bodyPr>
          <a:lstStyle/>
          <a:p>
            <a:r>
              <a:rPr lang="en-GB"/>
              <a:t>Indicator Types</a:t>
            </a:r>
          </a:p>
        </p:txBody>
      </p:sp>
      <p:graphicFrame>
        <p:nvGraphicFramePr>
          <p:cNvPr id="5" name="Content Placeholder 2">
            <a:extLst>
              <a:ext uri="{FF2B5EF4-FFF2-40B4-BE49-F238E27FC236}">
                <a16:creationId xmlns:a16="http://schemas.microsoft.com/office/drawing/2014/main" id="{E2DC9DFE-0857-C3BE-730E-3E86163B6A61}"/>
              </a:ext>
            </a:extLst>
          </p:cNvPr>
          <p:cNvGraphicFramePr>
            <a:graphicFrameLocks noGrp="1"/>
          </p:cNvGraphicFramePr>
          <p:nvPr>
            <p:ph sz="quarter" idx="10"/>
            <p:extLst>
              <p:ext uri="{D42A27DB-BD31-4B8C-83A1-F6EECF244321}">
                <p14:modId xmlns:p14="http://schemas.microsoft.com/office/powerpoint/2010/main" val="4089133048"/>
              </p:ext>
            </p:extLst>
          </p:nvPr>
        </p:nvGraphicFramePr>
        <p:xfrm>
          <a:off x="587375" y="1828800"/>
          <a:ext cx="11185964" cy="3627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8166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EDD3-944A-97DE-1B72-ABDF81EFB4D3}"/>
              </a:ext>
            </a:extLst>
          </p:cNvPr>
          <p:cNvSpPr>
            <a:spLocks noGrp="1"/>
          </p:cNvSpPr>
          <p:nvPr>
            <p:ph type="title"/>
          </p:nvPr>
        </p:nvSpPr>
        <p:spPr/>
        <p:txBody>
          <a:bodyPr lIns="91440" tIns="45720" rIns="91440" bIns="45720" anchor="t"/>
          <a:lstStyle/>
          <a:p>
            <a:pPr algn="ctr"/>
            <a:r>
              <a:rPr lang="en-GB">
                <a:latin typeface="Roboto"/>
                <a:ea typeface="Roboto"/>
                <a:cs typeface="Roboto"/>
              </a:rPr>
              <a:t>Exploratory data analysis</a:t>
            </a:r>
            <a:endParaRPr lang="en-GB">
              <a:cs typeface="Roboto" panose="02000000000000000000" pitchFamily="2" charset="0"/>
            </a:endParaRPr>
          </a:p>
        </p:txBody>
      </p:sp>
      <p:pic>
        <p:nvPicPr>
          <p:cNvPr id="6" name="Picture 6" descr="Chart, table&#10;&#10;Description automatically generated">
            <a:extLst>
              <a:ext uri="{FF2B5EF4-FFF2-40B4-BE49-F238E27FC236}">
                <a16:creationId xmlns:a16="http://schemas.microsoft.com/office/drawing/2014/main" id="{6C204F94-0ADC-A4A8-B11E-29D59E21CD88}"/>
              </a:ext>
            </a:extLst>
          </p:cNvPr>
          <p:cNvPicPr>
            <a:picLocks noGrp="1" noChangeAspect="1"/>
          </p:cNvPicPr>
          <p:nvPr>
            <p:ph sz="quarter" idx="10"/>
          </p:nvPr>
        </p:nvPicPr>
        <p:blipFill>
          <a:blip r:embed="rId3"/>
          <a:stretch>
            <a:fillRect/>
          </a:stretch>
        </p:blipFill>
        <p:spPr>
          <a:xfrm>
            <a:off x="602409" y="1291392"/>
            <a:ext cx="4090949" cy="2542166"/>
          </a:xfrm>
        </p:spPr>
      </p:pic>
      <p:sp>
        <p:nvSpPr>
          <p:cNvPr id="8" name="TextBox 7">
            <a:extLst>
              <a:ext uri="{FF2B5EF4-FFF2-40B4-BE49-F238E27FC236}">
                <a16:creationId xmlns:a16="http://schemas.microsoft.com/office/drawing/2014/main" id="{4E29F84F-692F-1AB2-25F2-77390E67CBAF}"/>
              </a:ext>
            </a:extLst>
          </p:cNvPr>
          <p:cNvSpPr txBox="1"/>
          <p:nvPr/>
        </p:nvSpPr>
        <p:spPr>
          <a:xfrm>
            <a:off x="1812610" y="3875287"/>
            <a:ext cx="2328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Correlation matrices</a:t>
            </a:r>
          </a:p>
        </p:txBody>
      </p:sp>
      <p:pic>
        <p:nvPicPr>
          <p:cNvPr id="11" name="Picture 11" descr="Chart, diagram, box and whisker chart&#10;&#10;Description automatically generated">
            <a:extLst>
              <a:ext uri="{FF2B5EF4-FFF2-40B4-BE49-F238E27FC236}">
                <a16:creationId xmlns:a16="http://schemas.microsoft.com/office/drawing/2014/main" id="{06BF1292-5724-CB4D-D2A1-33FE2B5C1E71}"/>
              </a:ext>
            </a:extLst>
          </p:cNvPr>
          <p:cNvPicPr>
            <a:picLocks noChangeAspect="1"/>
          </p:cNvPicPr>
          <p:nvPr/>
        </p:nvPicPr>
        <p:blipFill>
          <a:blip r:embed="rId4"/>
          <a:stretch>
            <a:fillRect/>
          </a:stretch>
        </p:blipFill>
        <p:spPr>
          <a:xfrm>
            <a:off x="8347508" y="1013402"/>
            <a:ext cx="2124075" cy="3676650"/>
          </a:xfrm>
          <a:prstGeom prst="rect">
            <a:avLst/>
          </a:prstGeom>
        </p:spPr>
      </p:pic>
      <p:sp>
        <p:nvSpPr>
          <p:cNvPr id="12" name="TextBox 11">
            <a:extLst>
              <a:ext uri="{FF2B5EF4-FFF2-40B4-BE49-F238E27FC236}">
                <a16:creationId xmlns:a16="http://schemas.microsoft.com/office/drawing/2014/main" id="{52D25D1B-8001-B944-6CE8-54B1E299C2D0}"/>
              </a:ext>
            </a:extLst>
          </p:cNvPr>
          <p:cNvSpPr txBox="1"/>
          <p:nvPr/>
        </p:nvSpPr>
        <p:spPr>
          <a:xfrm>
            <a:off x="8936154" y="4614194"/>
            <a:ext cx="2328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Box-plots</a:t>
            </a:r>
          </a:p>
        </p:txBody>
      </p:sp>
      <p:sp>
        <p:nvSpPr>
          <p:cNvPr id="13" name="TextBox 12">
            <a:extLst>
              <a:ext uri="{FF2B5EF4-FFF2-40B4-BE49-F238E27FC236}">
                <a16:creationId xmlns:a16="http://schemas.microsoft.com/office/drawing/2014/main" id="{0A1C9BFC-A885-66BB-7920-CAFCCAB6D4E1}"/>
              </a:ext>
            </a:extLst>
          </p:cNvPr>
          <p:cNvSpPr txBox="1"/>
          <p:nvPr/>
        </p:nvSpPr>
        <p:spPr>
          <a:xfrm>
            <a:off x="3001818" y="6465453"/>
            <a:ext cx="710045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a:hlinkClick r:id="rId5"/>
              </a:rPr>
              <a:t>https://towardsdatascience.com/an-extensive-guide-to-exploratory-data-analysis-ddd99a03199e</a:t>
            </a:r>
            <a:endParaRPr lang="en-GB" sz="1200"/>
          </a:p>
          <a:p>
            <a:endParaRPr lang="en-GB"/>
          </a:p>
        </p:txBody>
      </p:sp>
      <p:sp>
        <p:nvSpPr>
          <p:cNvPr id="14" name="TextBox 13">
            <a:extLst>
              <a:ext uri="{FF2B5EF4-FFF2-40B4-BE49-F238E27FC236}">
                <a16:creationId xmlns:a16="http://schemas.microsoft.com/office/drawing/2014/main" id="{2FFE5B80-AFD6-9440-F07E-7F104598D33A}"/>
              </a:ext>
            </a:extLst>
          </p:cNvPr>
          <p:cNvSpPr txBox="1"/>
          <p:nvPr/>
        </p:nvSpPr>
        <p:spPr>
          <a:xfrm>
            <a:off x="3391967" y="4517540"/>
            <a:ext cx="51030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Other:</a:t>
            </a:r>
          </a:p>
          <a:p>
            <a:pPr marL="285750" indent="-285750">
              <a:buFont typeface="Arial"/>
              <a:buChar char="•"/>
            </a:pPr>
            <a:r>
              <a:rPr lang="en-GB"/>
              <a:t>Data quality assessment via data profiling</a:t>
            </a:r>
          </a:p>
          <a:p>
            <a:pPr marL="285750" indent="-285750">
              <a:buFont typeface="Arial"/>
              <a:buChar char="•"/>
            </a:pPr>
            <a:r>
              <a:rPr lang="en-GB"/>
              <a:t>Hypothesis testing and associated statistical tests.</a:t>
            </a:r>
          </a:p>
          <a:p>
            <a:pPr marL="285750" indent="-285750">
              <a:buFont typeface="Arial"/>
              <a:buChar char="•"/>
            </a:pPr>
            <a:r>
              <a:rPr lang="en-GB"/>
              <a:t>Dependent on type of data and problem!</a:t>
            </a:r>
          </a:p>
        </p:txBody>
      </p:sp>
      <p:pic>
        <p:nvPicPr>
          <p:cNvPr id="3" name="Picture 3" descr="Chart, line chart, scatter chart&#10;&#10;Description automatically generated">
            <a:extLst>
              <a:ext uri="{FF2B5EF4-FFF2-40B4-BE49-F238E27FC236}">
                <a16:creationId xmlns:a16="http://schemas.microsoft.com/office/drawing/2014/main" id="{588C34EE-2A27-A067-C134-9ABA837AD378}"/>
              </a:ext>
            </a:extLst>
          </p:cNvPr>
          <p:cNvPicPr>
            <a:picLocks noChangeAspect="1"/>
          </p:cNvPicPr>
          <p:nvPr/>
        </p:nvPicPr>
        <p:blipFill>
          <a:blip r:embed="rId6"/>
          <a:stretch>
            <a:fillRect/>
          </a:stretch>
        </p:blipFill>
        <p:spPr>
          <a:xfrm>
            <a:off x="4796287" y="1297566"/>
            <a:ext cx="3045124" cy="2710113"/>
          </a:xfrm>
          <a:prstGeom prst="rect">
            <a:avLst/>
          </a:prstGeom>
        </p:spPr>
      </p:pic>
      <p:sp>
        <p:nvSpPr>
          <p:cNvPr id="4" name="TextBox 3">
            <a:extLst>
              <a:ext uri="{FF2B5EF4-FFF2-40B4-BE49-F238E27FC236}">
                <a16:creationId xmlns:a16="http://schemas.microsoft.com/office/drawing/2014/main" id="{C6767BB8-B5B6-53CE-4655-E5F211070E9F}"/>
              </a:ext>
            </a:extLst>
          </p:cNvPr>
          <p:cNvSpPr txBox="1"/>
          <p:nvPr/>
        </p:nvSpPr>
        <p:spPr>
          <a:xfrm>
            <a:off x="4400535" y="4148456"/>
            <a:ext cx="41826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ea typeface="+mn-lt"/>
                <a:cs typeface="+mn-lt"/>
              </a:rPr>
              <a:t>Source: Wikipedia </a:t>
            </a:r>
            <a:r>
              <a:rPr lang="en-GB" sz="1400" u="sng">
                <a:ea typeface="+mn-lt"/>
                <a:cs typeface="+mn-lt"/>
                <a:hlinkClick r:id="rId7"/>
              </a:rPr>
              <a:t>Q-Q plot</a:t>
            </a:r>
            <a:r>
              <a:rPr lang="en-GB" sz="1400">
                <a:ea typeface="+mn-lt"/>
                <a:cs typeface="+mn-lt"/>
              </a:rPr>
              <a:t> for Normal Distribution</a:t>
            </a:r>
            <a:endParaRPr lang="en-US" sz="1400"/>
          </a:p>
        </p:txBody>
      </p:sp>
    </p:spTree>
    <p:extLst>
      <p:ext uri="{BB962C8B-B14F-4D97-AF65-F5344CB8AC3E}">
        <p14:creationId xmlns:p14="http://schemas.microsoft.com/office/powerpoint/2010/main" val="277335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52FA-16ED-1F7E-F023-55884B299BBE}"/>
              </a:ext>
            </a:extLst>
          </p:cNvPr>
          <p:cNvSpPr>
            <a:spLocks noGrp="1"/>
          </p:cNvSpPr>
          <p:nvPr>
            <p:ph type="title"/>
          </p:nvPr>
        </p:nvSpPr>
        <p:spPr>
          <a:xfrm>
            <a:off x="631140" y="753314"/>
            <a:ext cx="10515600" cy="789224"/>
          </a:xfrm>
        </p:spPr>
        <p:txBody>
          <a:bodyPr lIns="91440" tIns="45720" rIns="91440" bIns="45720" anchor="t"/>
          <a:lstStyle/>
          <a:p>
            <a:pPr algn="ctr"/>
            <a:r>
              <a:rPr lang="en-GB">
                <a:latin typeface="Roboto"/>
                <a:ea typeface="Roboto"/>
                <a:cs typeface="Roboto"/>
              </a:rPr>
              <a:t>Feature Importance Indicators</a:t>
            </a:r>
            <a:endParaRPr lang="en-GB">
              <a:cs typeface="Roboto" panose="02000000000000000000" pitchFamily="2" charset="0"/>
            </a:endParaRPr>
          </a:p>
        </p:txBody>
      </p:sp>
      <p:graphicFrame>
        <p:nvGraphicFramePr>
          <p:cNvPr id="6" name="Table 6">
            <a:extLst>
              <a:ext uri="{FF2B5EF4-FFF2-40B4-BE49-F238E27FC236}">
                <a16:creationId xmlns:a16="http://schemas.microsoft.com/office/drawing/2014/main" id="{79638732-BEF2-A3DB-E25E-46DE450E406B}"/>
              </a:ext>
            </a:extLst>
          </p:cNvPr>
          <p:cNvGraphicFramePr>
            <a:graphicFrameLocks noGrp="1"/>
          </p:cNvGraphicFramePr>
          <p:nvPr>
            <p:extLst>
              <p:ext uri="{D42A27DB-BD31-4B8C-83A1-F6EECF244321}">
                <p14:modId xmlns:p14="http://schemas.microsoft.com/office/powerpoint/2010/main" val="3024428132"/>
              </p:ext>
            </p:extLst>
          </p:nvPr>
        </p:nvGraphicFramePr>
        <p:xfrm>
          <a:off x="1012671" y="2216967"/>
          <a:ext cx="9505127" cy="2734065"/>
        </p:xfrm>
        <a:graphic>
          <a:graphicData uri="http://schemas.openxmlformats.org/drawingml/2006/table">
            <a:tbl>
              <a:tblPr firstRow="1" bandRow="1">
                <a:tableStyleId>{5C22544A-7EE6-4342-B048-85BDC9FD1C3A}</a:tableStyleId>
              </a:tblPr>
              <a:tblGrid>
                <a:gridCol w="6960516">
                  <a:extLst>
                    <a:ext uri="{9D8B030D-6E8A-4147-A177-3AD203B41FA5}">
                      <a16:colId xmlns:a16="http://schemas.microsoft.com/office/drawing/2014/main" val="4238719716"/>
                    </a:ext>
                  </a:extLst>
                </a:gridCol>
                <a:gridCol w="2544611">
                  <a:extLst>
                    <a:ext uri="{9D8B030D-6E8A-4147-A177-3AD203B41FA5}">
                      <a16:colId xmlns:a16="http://schemas.microsoft.com/office/drawing/2014/main" val="906376665"/>
                    </a:ext>
                  </a:extLst>
                </a:gridCol>
              </a:tblGrid>
              <a:tr h="580520">
                <a:tc>
                  <a:txBody>
                    <a:bodyPr/>
                    <a:lstStyle/>
                    <a:p>
                      <a:pPr algn="ctr"/>
                      <a:r>
                        <a:rPr lang="en-GB"/>
                        <a:t>Method</a:t>
                      </a:r>
                    </a:p>
                  </a:txBody>
                  <a:tcPr/>
                </a:tc>
                <a:tc>
                  <a:txBody>
                    <a:bodyPr/>
                    <a:lstStyle/>
                    <a:p>
                      <a:pPr algn="ctr"/>
                      <a:r>
                        <a:rPr lang="en-GB" err="1"/>
                        <a:t>Explainability</a:t>
                      </a:r>
                      <a:r>
                        <a:rPr lang="en-GB"/>
                        <a:t> type</a:t>
                      </a:r>
                    </a:p>
                  </a:txBody>
                  <a:tcPr/>
                </a:tc>
                <a:extLst>
                  <a:ext uri="{0D108BD9-81ED-4DB2-BD59-A6C34878D82A}">
                    <a16:rowId xmlns:a16="http://schemas.microsoft.com/office/drawing/2014/main" val="3428527287"/>
                  </a:ext>
                </a:extLst>
              </a:tr>
              <a:tr h="430709">
                <a:tc>
                  <a:txBody>
                    <a:bodyPr/>
                    <a:lstStyle/>
                    <a:p>
                      <a:pPr algn="ctr"/>
                      <a:r>
                        <a:rPr lang="en-GB"/>
                        <a:t>Intrinsic model parameters</a:t>
                      </a:r>
                    </a:p>
                  </a:txBody>
                  <a:tcPr/>
                </a:tc>
                <a:tc>
                  <a:txBody>
                    <a:bodyPr/>
                    <a:lstStyle/>
                    <a:p>
                      <a:pPr algn="ctr"/>
                      <a:r>
                        <a:rPr lang="en-GB"/>
                        <a:t>Global</a:t>
                      </a:r>
                    </a:p>
                  </a:txBody>
                  <a:tcPr/>
                </a:tc>
                <a:extLst>
                  <a:ext uri="{0D108BD9-81ED-4DB2-BD59-A6C34878D82A}">
                    <a16:rowId xmlns:a16="http://schemas.microsoft.com/office/drawing/2014/main" val="3099703991"/>
                  </a:ext>
                </a:extLst>
              </a:tr>
              <a:tr h="430709">
                <a:tc>
                  <a:txBody>
                    <a:bodyPr/>
                    <a:lstStyle/>
                    <a:p>
                      <a:pPr algn="ctr"/>
                      <a:r>
                        <a:rPr lang="en-GB"/>
                        <a:t>Permutation Feature </a:t>
                      </a:r>
                      <a:r>
                        <a:rPr lang="en-GB" err="1"/>
                        <a:t>Importances</a:t>
                      </a:r>
                    </a:p>
                  </a:txBody>
                  <a:tcPr/>
                </a:tc>
                <a:tc>
                  <a:txBody>
                    <a:bodyPr/>
                    <a:lstStyle/>
                    <a:p>
                      <a:pPr algn="ctr"/>
                      <a:r>
                        <a:rPr lang="en-GB"/>
                        <a:t>Global</a:t>
                      </a:r>
                    </a:p>
                  </a:txBody>
                  <a:tcPr/>
                </a:tc>
                <a:extLst>
                  <a:ext uri="{0D108BD9-81ED-4DB2-BD59-A6C34878D82A}">
                    <a16:rowId xmlns:a16="http://schemas.microsoft.com/office/drawing/2014/main" val="4243318519"/>
                  </a:ext>
                </a:extLst>
              </a:tr>
              <a:tr h="430709">
                <a:tc>
                  <a:txBody>
                    <a:bodyPr/>
                    <a:lstStyle/>
                    <a:p>
                      <a:pPr algn="ctr"/>
                      <a:r>
                        <a:rPr lang="en-GB"/>
                        <a:t>Partial dependence plots (PDP)</a:t>
                      </a:r>
                    </a:p>
                  </a:txBody>
                  <a:tcPr/>
                </a:tc>
                <a:tc>
                  <a:txBody>
                    <a:bodyPr/>
                    <a:lstStyle/>
                    <a:p>
                      <a:pPr algn="ctr"/>
                      <a:r>
                        <a:rPr lang="en-GB"/>
                        <a:t>Global</a:t>
                      </a:r>
                    </a:p>
                  </a:txBody>
                  <a:tcPr/>
                </a:tc>
                <a:extLst>
                  <a:ext uri="{0D108BD9-81ED-4DB2-BD59-A6C34878D82A}">
                    <a16:rowId xmlns:a16="http://schemas.microsoft.com/office/drawing/2014/main" val="1381425279"/>
                  </a:ext>
                </a:extLst>
              </a:tr>
              <a:tr h="430709">
                <a:tc>
                  <a:txBody>
                    <a:bodyPr/>
                    <a:lstStyle/>
                    <a:p>
                      <a:pPr lvl="0" algn="ctr">
                        <a:buNone/>
                      </a:pPr>
                      <a:r>
                        <a:rPr lang="en-GB" sz="1800" b="0" i="0" u="none" strike="noStrike" noProof="0">
                          <a:latin typeface="Candara"/>
                        </a:rPr>
                        <a:t>Individual Conditional Expectation (ICE)</a:t>
                      </a:r>
                    </a:p>
                  </a:txBody>
                  <a:tcPr/>
                </a:tc>
                <a:tc>
                  <a:txBody>
                    <a:bodyPr/>
                    <a:lstStyle/>
                    <a:p>
                      <a:pPr algn="ctr"/>
                      <a:r>
                        <a:rPr lang="en-GB"/>
                        <a:t>Local</a:t>
                      </a:r>
                    </a:p>
                  </a:txBody>
                  <a:tcPr/>
                </a:tc>
                <a:extLst>
                  <a:ext uri="{0D108BD9-81ED-4DB2-BD59-A6C34878D82A}">
                    <a16:rowId xmlns:a16="http://schemas.microsoft.com/office/drawing/2014/main" val="1364683481"/>
                  </a:ext>
                </a:extLst>
              </a:tr>
              <a:tr h="430709">
                <a:tc>
                  <a:txBody>
                    <a:bodyPr/>
                    <a:lstStyle/>
                    <a:p>
                      <a:pPr lvl="0" algn="ctr">
                        <a:lnSpc>
                          <a:spcPct val="100000"/>
                        </a:lnSpc>
                        <a:spcBef>
                          <a:spcPts val="0"/>
                        </a:spcBef>
                        <a:spcAft>
                          <a:spcPts val="0"/>
                        </a:spcAft>
                        <a:buNone/>
                      </a:pPr>
                      <a:r>
                        <a:rPr lang="en-GB" sz="1800" b="0" i="0" u="none" strike="noStrike" noProof="0">
                          <a:latin typeface="Candara"/>
                        </a:rPr>
                        <a:t>Accumulated Local Effects (ALE)</a:t>
                      </a:r>
                    </a:p>
                  </a:txBody>
                  <a:tcPr/>
                </a:tc>
                <a:tc>
                  <a:txBody>
                    <a:bodyPr/>
                    <a:lstStyle/>
                    <a:p>
                      <a:pPr algn="ctr"/>
                      <a:r>
                        <a:rPr lang="en-GB"/>
                        <a:t>Global</a:t>
                      </a:r>
                    </a:p>
                  </a:txBody>
                  <a:tcPr/>
                </a:tc>
                <a:extLst>
                  <a:ext uri="{0D108BD9-81ED-4DB2-BD59-A6C34878D82A}">
                    <a16:rowId xmlns:a16="http://schemas.microsoft.com/office/drawing/2014/main" val="2750257826"/>
                  </a:ext>
                </a:extLst>
              </a:tr>
            </a:tbl>
          </a:graphicData>
        </a:graphic>
      </p:graphicFrame>
      <p:sp>
        <p:nvSpPr>
          <p:cNvPr id="3" name="TextBox 2">
            <a:extLst>
              <a:ext uri="{FF2B5EF4-FFF2-40B4-BE49-F238E27FC236}">
                <a16:creationId xmlns:a16="http://schemas.microsoft.com/office/drawing/2014/main" id="{FC028484-DB4B-A204-65DF-51A45EEDC69E}"/>
              </a:ext>
            </a:extLst>
          </p:cNvPr>
          <p:cNvSpPr txBox="1"/>
          <p:nvPr/>
        </p:nvSpPr>
        <p:spPr>
          <a:xfrm>
            <a:off x="342567" y="5627629"/>
            <a:ext cx="114999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err="1">
                <a:ea typeface="+mn-lt"/>
                <a:cs typeface="+mn-lt"/>
              </a:rPr>
              <a:t>Masís</a:t>
            </a:r>
            <a:r>
              <a:rPr lang="en-GB" sz="1200">
                <a:ea typeface="+mn-lt"/>
                <a:cs typeface="+mn-lt"/>
              </a:rPr>
              <a:t>, S. (2021). Interpretable Machine Learning with Python: Learn to build interpretable high-performance models with hands-on real-world examples. </a:t>
            </a:r>
            <a:r>
              <a:rPr lang="en-GB" sz="1200" err="1">
                <a:ea typeface="+mn-lt"/>
                <a:cs typeface="+mn-lt"/>
              </a:rPr>
              <a:t>Packt</a:t>
            </a:r>
            <a:r>
              <a:rPr lang="en-GB" sz="1200">
                <a:ea typeface="+mn-lt"/>
                <a:cs typeface="+mn-lt"/>
              </a:rPr>
              <a:t> Publishing Ltd.</a:t>
            </a:r>
          </a:p>
        </p:txBody>
      </p:sp>
    </p:spTree>
    <p:extLst>
      <p:ext uri="{BB962C8B-B14F-4D97-AF65-F5344CB8AC3E}">
        <p14:creationId xmlns:p14="http://schemas.microsoft.com/office/powerpoint/2010/main" val="2750873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D592-0166-5A98-06D8-E3B911998DB8}"/>
              </a:ext>
            </a:extLst>
          </p:cNvPr>
          <p:cNvSpPr>
            <a:spLocks noGrp="1"/>
          </p:cNvSpPr>
          <p:nvPr>
            <p:ph type="title"/>
          </p:nvPr>
        </p:nvSpPr>
        <p:spPr/>
        <p:txBody>
          <a:bodyPr lIns="91440" tIns="45720" rIns="91440" bIns="45720" anchor="t"/>
          <a:lstStyle/>
          <a:p>
            <a:pPr algn="ctr"/>
            <a:r>
              <a:rPr lang="en-GB">
                <a:latin typeface="Roboto"/>
                <a:ea typeface="Roboto"/>
                <a:cs typeface="Roboto"/>
              </a:rPr>
              <a:t>Bias</a:t>
            </a:r>
            <a:endParaRPr lang="en-GB">
              <a:cs typeface="Roboto" panose="02000000000000000000" pitchFamily="2" charset="0"/>
            </a:endParaRPr>
          </a:p>
        </p:txBody>
      </p:sp>
      <p:sp>
        <p:nvSpPr>
          <p:cNvPr id="3" name="Content Placeholder 2">
            <a:extLst>
              <a:ext uri="{FF2B5EF4-FFF2-40B4-BE49-F238E27FC236}">
                <a16:creationId xmlns:a16="http://schemas.microsoft.com/office/drawing/2014/main" id="{A462DC06-AEE9-1E8E-666D-3C465F687B04}"/>
              </a:ext>
            </a:extLst>
          </p:cNvPr>
          <p:cNvSpPr>
            <a:spLocks noGrp="1"/>
          </p:cNvSpPr>
          <p:nvPr>
            <p:ph sz="quarter" idx="10"/>
          </p:nvPr>
        </p:nvSpPr>
        <p:spPr/>
        <p:txBody>
          <a:bodyPr lIns="91440" tIns="45720" rIns="91440" bIns="45720" anchor="t"/>
          <a:lstStyle/>
          <a:p>
            <a:r>
              <a:rPr lang="en-GB" dirty="0">
                <a:latin typeface="Candara"/>
                <a:ea typeface="Roboto Medium"/>
                <a:cs typeface="Roboto Medium"/>
              </a:rPr>
              <a:t>Many types of bias exist in the ML domain.</a:t>
            </a:r>
          </a:p>
          <a:p>
            <a:r>
              <a:rPr lang="en-GB" dirty="0">
                <a:latin typeface="Candara"/>
                <a:ea typeface="Roboto Medium"/>
                <a:cs typeface="Roboto Medium"/>
              </a:rPr>
              <a:t>Some implementation available in the </a:t>
            </a:r>
            <a:r>
              <a:rPr lang="en-GB" dirty="0" err="1">
                <a:latin typeface="Candara"/>
                <a:ea typeface="Roboto Medium"/>
                <a:cs typeface="Roboto Medium"/>
              </a:rPr>
              <a:t>Fairlearn</a:t>
            </a:r>
            <a:r>
              <a:rPr lang="en-GB" dirty="0">
                <a:latin typeface="Candara"/>
                <a:ea typeface="Roboto Medium"/>
                <a:cs typeface="Roboto Medium"/>
              </a:rPr>
              <a:t> library.</a:t>
            </a:r>
            <a:endParaRPr lang="en-GB" dirty="0">
              <a:latin typeface="Candara"/>
              <a:cs typeface="Roboto Medium"/>
            </a:endParaRPr>
          </a:p>
          <a:p>
            <a:r>
              <a:rPr lang="en-GB" dirty="0">
                <a:latin typeface="Candara"/>
                <a:ea typeface="Roboto Medium"/>
                <a:cs typeface="Roboto Medium"/>
              </a:rPr>
              <a:t>Some metrics implemented include:</a:t>
            </a:r>
            <a:endParaRPr lang="en-GB" dirty="0">
              <a:latin typeface="Candara"/>
              <a:cs typeface="Roboto Medium"/>
            </a:endParaRPr>
          </a:p>
          <a:p>
            <a:pPr lvl="1"/>
            <a:r>
              <a:rPr lang="en-GB" dirty="0">
                <a:latin typeface="Candara"/>
                <a:ea typeface="Roboto Medium"/>
                <a:cs typeface="Roboto Medium"/>
              </a:rPr>
              <a:t>Demographic Parity (Binary classification)</a:t>
            </a:r>
          </a:p>
          <a:p>
            <a:pPr lvl="1"/>
            <a:r>
              <a:rPr lang="en-GB" dirty="0">
                <a:latin typeface="Candara"/>
                <a:ea typeface="Roboto Medium"/>
                <a:cs typeface="Roboto Medium"/>
              </a:rPr>
              <a:t>Selection Rate (Binary classification)</a:t>
            </a:r>
          </a:p>
          <a:p>
            <a:pPr lvl="1"/>
            <a:r>
              <a:rPr lang="en-GB" dirty="0">
                <a:latin typeface="Candara"/>
                <a:ea typeface="Roboto Medium"/>
                <a:cs typeface="Roboto Medium"/>
              </a:rPr>
              <a:t>Equalized Odds (Binary classification)</a:t>
            </a:r>
          </a:p>
          <a:p>
            <a:pPr lvl="1"/>
            <a:r>
              <a:rPr lang="en-GB" dirty="0">
                <a:latin typeface="Candara"/>
                <a:ea typeface="Roboto Medium"/>
                <a:cs typeface="Roboto Medium"/>
              </a:rPr>
              <a:t>Error rate Parity (Binary classification)</a:t>
            </a:r>
          </a:p>
          <a:p>
            <a:pPr lvl="1"/>
            <a:r>
              <a:rPr lang="en-GB" dirty="0">
                <a:latin typeface="Candara"/>
                <a:ea typeface="Roboto Medium"/>
                <a:cs typeface="Roboto Medium"/>
              </a:rPr>
              <a:t>Bounded Group Loss (Regression)</a:t>
            </a:r>
            <a:endParaRPr lang="en-GB" dirty="0">
              <a:latin typeface="Candara"/>
              <a:cs typeface="Roboto Medium"/>
            </a:endParaRPr>
          </a:p>
          <a:p>
            <a:pPr lvl="1"/>
            <a:endParaRPr lang="en-GB">
              <a:cs typeface="Roboto Medium"/>
            </a:endParaRPr>
          </a:p>
          <a:p>
            <a:endParaRPr lang="en-GB">
              <a:cs typeface="Roboto Medium"/>
            </a:endParaRPr>
          </a:p>
        </p:txBody>
      </p:sp>
    </p:spTree>
    <p:extLst>
      <p:ext uri="{BB962C8B-B14F-4D97-AF65-F5344CB8AC3E}">
        <p14:creationId xmlns:p14="http://schemas.microsoft.com/office/powerpoint/2010/main" val="2265855078"/>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D165-AF87-5DBE-34C4-7758CDDB6B14}"/>
              </a:ext>
            </a:extLst>
          </p:cNvPr>
          <p:cNvSpPr>
            <a:spLocks noGrp="1"/>
          </p:cNvSpPr>
          <p:nvPr>
            <p:ph type="title"/>
          </p:nvPr>
        </p:nvSpPr>
        <p:spPr>
          <a:xfrm>
            <a:off x="-263306" y="422853"/>
            <a:ext cx="11566236" cy="789224"/>
          </a:xfrm>
        </p:spPr>
        <p:txBody>
          <a:bodyPr lIns="91440" tIns="45720" rIns="91440" bIns="45720" anchor="t"/>
          <a:lstStyle/>
          <a:p>
            <a:pPr algn="ctr"/>
            <a:r>
              <a:rPr lang="en-GB" sz="3600" b="0">
                <a:latin typeface="Roboto"/>
                <a:ea typeface="Roboto"/>
                <a:cs typeface="Roboto"/>
              </a:rPr>
              <a:t>Production Monitoring – Model performance</a:t>
            </a:r>
            <a:endParaRPr lang="en-GB" sz="3600" b="0">
              <a:cs typeface="Roboto" panose="02000000000000000000" pitchFamily="2" charset="0"/>
            </a:endParaRPr>
          </a:p>
        </p:txBody>
      </p:sp>
      <p:pic>
        <p:nvPicPr>
          <p:cNvPr id="4" name="Picture 4" descr="Graphical user interface, application&#10;&#10;Description automatically generated">
            <a:extLst>
              <a:ext uri="{FF2B5EF4-FFF2-40B4-BE49-F238E27FC236}">
                <a16:creationId xmlns:a16="http://schemas.microsoft.com/office/drawing/2014/main" id="{C897F448-5C60-43BB-C5AA-B80DAEEBA2FB}"/>
              </a:ext>
            </a:extLst>
          </p:cNvPr>
          <p:cNvPicPr>
            <a:picLocks noGrp="1" noChangeAspect="1"/>
          </p:cNvPicPr>
          <p:nvPr>
            <p:ph sz="quarter" idx="10"/>
          </p:nvPr>
        </p:nvPicPr>
        <p:blipFill>
          <a:blip r:embed="rId3"/>
          <a:stretch>
            <a:fillRect/>
          </a:stretch>
        </p:blipFill>
        <p:spPr>
          <a:xfrm>
            <a:off x="731940" y="1359594"/>
            <a:ext cx="5466452" cy="1715938"/>
          </a:xfrm>
        </p:spPr>
      </p:pic>
      <p:pic>
        <p:nvPicPr>
          <p:cNvPr id="5" name="Picture 5" descr="Chart, bar chart&#10;&#10;Description automatically generated">
            <a:extLst>
              <a:ext uri="{FF2B5EF4-FFF2-40B4-BE49-F238E27FC236}">
                <a16:creationId xmlns:a16="http://schemas.microsoft.com/office/drawing/2014/main" id="{64151C63-C402-DFA5-3C63-C57CB748855A}"/>
              </a:ext>
            </a:extLst>
          </p:cNvPr>
          <p:cNvPicPr>
            <a:picLocks noChangeAspect="1"/>
          </p:cNvPicPr>
          <p:nvPr/>
        </p:nvPicPr>
        <p:blipFill>
          <a:blip r:embed="rId4"/>
          <a:stretch>
            <a:fillRect/>
          </a:stretch>
        </p:blipFill>
        <p:spPr>
          <a:xfrm>
            <a:off x="727494" y="3506759"/>
            <a:ext cx="5057954" cy="2317386"/>
          </a:xfrm>
          <a:prstGeom prst="rect">
            <a:avLst/>
          </a:prstGeom>
        </p:spPr>
      </p:pic>
      <p:pic>
        <p:nvPicPr>
          <p:cNvPr id="6" name="Picture 6" descr="Chart&#10;&#10;Description automatically generated">
            <a:extLst>
              <a:ext uri="{FF2B5EF4-FFF2-40B4-BE49-F238E27FC236}">
                <a16:creationId xmlns:a16="http://schemas.microsoft.com/office/drawing/2014/main" id="{8D5C7B66-D6A0-29F1-3E91-C590E18F992C}"/>
              </a:ext>
            </a:extLst>
          </p:cNvPr>
          <p:cNvPicPr>
            <a:picLocks noChangeAspect="1"/>
          </p:cNvPicPr>
          <p:nvPr/>
        </p:nvPicPr>
        <p:blipFill>
          <a:blip r:embed="rId5"/>
          <a:stretch>
            <a:fillRect/>
          </a:stretch>
        </p:blipFill>
        <p:spPr>
          <a:xfrm>
            <a:off x="6320287" y="1360926"/>
            <a:ext cx="5618671" cy="2324599"/>
          </a:xfrm>
          <a:prstGeom prst="rect">
            <a:avLst/>
          </a:prstGeom>
        </p:spPr>
      </p:pic>
      <p:pic>
        <p:nvPicPr>
          <p:cNvPr id="7" name="Picture 7" descr="Chart, bar chart&#10;&#10;Description automatically generated">
            <a:extLst>
              <a:ext uri="{FF2B5EF4-FFF2-40B4-BE49-F238E27FC236}">
                <a16:creationId xmlns:a16="http://schemas.microsoft.com/office/drawing/2014/main" id="{322B6F01-59CE-D429-64A3-7F2610F528A3}"/>
              </a:ext>
            </a:extLst>
          </p:cNvPr>
          <p:cNvPicPr>
            <a:picLocks noChangeAspect="1"/>
          </p:cNvPicPr>
          <p:nvPr/>
        </p:nvPicPr>
        <p:blipFill>
          <a:blip r:embed="rId6"/>
          <a:stretch>
            <a:fillRect/>
          </a:stretch>
        </p:blipFill>
        <p:spPr>
          <a:xfrm>
            <a:off x="6320286" y="3755130"/>
            <a:ext cx="5704935" cy="2309474"/>
          </a:xfrm>
          <a:prstGeom prst="rect">
            <a:avLst/>
          </a:prstGeom>
        </p:spPr>
      </p:pic>
      <p:sp>
        <p:nvSpPr>
          <p:cNvPr id="9" name="TextBox 8">
            <a:extLst>
              <a:ext uri="{FF2B5EF4-FFF2-40B4-BE49-F238E27FC236}">
                <a16:creationId xmlns:a16="http://schemas.microsoft.com/office/drawing/2014/main" id="{11751ADA-DB5A-6C62-BEA0-DEE3E731D0D2}"/>
              </a:ext>
            </a:extLst>
          </p:cNvPr>
          <p:cNvSpPr txBox="1"/>
          <p:nvPr/>
        </p:nvSpPr>
        <p:spPr>
          <a:xfrm>
            <a:off x="4354085" y="6153227"/>
            <a:ext cx="446374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a:ea typeface="+mn-lt"/>
                <a:cs typeface="+mn-lt"/>
                <a:hlinkClick r:id="rId7"/>
              </a:rPr>
              <a:t>https://docs.evidentlyai.com/reports/classification-performance</a:t>
            </a:r>
            <a:endParaRPr lang="en-US">
              <a:ea typeface="+mn-lt"/>
              <a:cs typeface="+mn-lt"/>
            </a:endParaRPr>
          </a:p>
          <a:p>
            <a:endParaRPr lang="en-GB" sz="1200">
              <a:ea typeface="+mn-lt"/>
              <a:cs typeface="+mn-lt"/>
            </a:endParaRPr>
          </a:p>
          <a:p>
            <a:endParaRPr lang="en-GB">
              <a:ea typeface="+mn-lt"/>
              <a:cs typeface="+mn-lt"/>
            </a:endParaRPr>
          </a:p>
        </p:txBody>
      </p:sp>
    </p:spTree>
    <p:extLst>
      <p:ext uri="{BB962C8B-B14F-4D97-AF65-F5344CB8AC3E}">
        <p14:creationId xmlns:p14="http://schemas.microsoft.com/office/powerpoint/2010/main" val="245779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6E1F-A47C-B8A0-539E-5408E9490FF4}"/>
              </a:ext>
            </a:extLst>
          </p:cNvPr>
          <p:cNvSpPr>
            <a:spLocks noGrp="1"/>
          </p:cNvSpPr>
          <p:nvPr>
            <p:ph type="title"/>
          </p:nvPr>
        </p:nvSpPr>
        <p:spPr>
          <a:xfrm>
            <a:off x="279330" y="388216"/>
            <a:ext cx="10515600" cy="789224"/>
          </a:xfrm>
        </p:spPr>
        <p:txBody>
          <a:bodyPr lIns="91440" tIns="45720" rIns="91440" bIns="45720" anchor="t"/>
          <a:lstStyle/>
          <a:p>
            <a:pPr algn="ctr"/>
            <a:r>
              <a:rPr lang="en-GB" sz="3600" b="0">
                <a:latin typeface="Roboto"/>
                <a:ea typeface="Roboto"/>
                <a:cs typeface="Roboto"/>
              </a:rPr>
              <a:t>Production Monitoring – Data &amp; Target drift</a:t>
            </a:r>
            <a:endParaRPr lang="en-US" sz="3600">
              <a:cs typeface="Roboto"/>
            </a:endParaRPr>
          </a:p>
        </p:txBody>
      </p:sp>
      <p:pic>
        <p:nvPicPr>
          <p:cNvPr id="4" name="Picture 4" descr="Chart, waterfall chart&#10;&#10;Description automatically generated">
            <a:extLst>
              <a:ext uri="{FF2B5EF4-FFF2-40B4-BE49-F238E27FC236}">
                <a16:creationId xmlns:a16="http://schemas.microsoft.com/office/drawing/2014/main" id="{4AA87C97-8B53-D9BC-63DB-B6B0F65BE089}"/>
              </a:ext>
            </a:extLst>
          </p:cNvPr>
          <p:cNvPicPr>
            <a:picLocks noGrp="1" noChangeAspect="1"/>
          </p:cNvPicPr>
          <p:nvPr>
            <p:ph sz="quarter" idx="10"/>
          </p:nvPr>
        </p:nvPicPr>
        <p:blipFill>
          <a:blip r:embed="rId3"/>
          <a:stretch>
            <a:fillRect/>
          </a:stretch>
        </p:blipFill>
        <p:spPr>
          <a:xfrm>
            <a:off x="179037" y="1890315"/>
            <a:ext cx="6601978" cy="2049896"/>
          </a:xfrm>
        </p:spPr>
      </p:pic>
      <p:pic>
        <p:nvPicPr>
          <p:cNvPr id="6" name="Picture 6" descr="Chart, waterfall chart&#10;&#10;Description automatically generated">
            <a:extLst>
              <a:ext uri="{FF2B5EF4-FFF2-40B4-BE49-F238E27FC236}">
                <a16:creationId xmlns:a16="http://schemas.microsoft.com/office/drawing/2014/main" id="{4AD87E25-BED6-5D4D-64D2-F79D76059024}"/>
              </a:ext>
            </a:extLst>
          </p:cNvPr>
          <p:cNvPicPr>
            <a:picLocks noChangeAspect="1"/>
          </p:cNvPicPr>
          <p:nvPr/>
        </p:nvPicPr>
        <p:blipFill>
          <a:blip r:embed="rId4"/>
          <a:stretch>
            <a:fillRect/>
          </a:stretch>
        </p:blipFill>
        <p:spPr>
          <a:xfrm>
            <a:off x="3408219" y="4271533"/>
            <a:ext cx="5733472" cy="2228841"/>
          </a:xfrm>
          <a:prstGeom prst="rect">
            <a:avLst/>
          </a:prstGeom>
        </p:spPr>
      </p:pic>
      <p:pic>
        <p:nvPicPr>
          <p:cNvPr id="7" name="Picture 7" descr="Chart&#10;&#10;Description automatically generated">
            <a:extLst>
              <a:ext uri="{FF2B5EF4-FFF2-40B4-BE49-F238E27FC236}">
                <a16:creationId xmlns:a16="http://schemas.microsoft.com/office/drawing/2014/main" id="{59DD502E-7E36-7AA3-9DA5-870AAB84D9D5}"/>
              </a:ext>
            </a:extLst>
          </p:cNvPr>
          <p:cNvPicPr>
            <a:picLocks noChangeAspect="1"/>
          </p:cNvPicPr>
          <p:nvPr/>
        </p:nvPicPr>
        <p:blipFill>
          <a:blip r:embed="rId5"/>
          <a:stretch>
            <a:fillRect/>
          </a:stretch>
        </p:blipFill>
        <p:spPr>
          <a:xfrm>
            <a:off x="6767945" y="1436660"/>
            <a:ext cx="5110017" cy="2449129"/>
          </a:xfrm>
          <a:prstGeom prst="rect">
            <a:avLst/>
          </a:prstGeom>
        </p:spPr>
      </p:pic>
      <p:sp>
        <p:nvSpPr>
          <p:cNvPr id="8" name="TextBox 7">
            <a:extLst>
              <a:ext uri="{FF2B5EF4-FFF2-40B4-BE49-F238E27FC236}">
                <a16:creationId xmlns:a16="http://schemas.microsoft.com/office/drawing/2014/main" id="{4340B65D-44F6-2B91-E31C-6AA1C66B4283}"/>
              </a:ext>
            </a:extLst>
          </p:cNvPr>
          <p:cNvSpPr txBox="1"/>
          <p:nvPr/>
        </p:nvSpPr>
        <p:spPr>
          <a:xfrm>
            <a:off x="4802910" y="6465454"/>
            <a:ext cx="32673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000">
                <a:ea typeface="+mn-lt"/>
                <a:cs typeface="+mn-lt"/>
                <a:hlinkClick r:id="rId6"/>
              </a:rPr>
              <a:t>https://docs.evidentlyai.com/reports/num-target-drift</a:t>
            </a:r>
            <a:endParaRPr lang="en-GB" sz="1000">
              <a:ea typeface="+mn-lt"/>
              <a:cs typeface="+mn-lt"/>
            </a:endParaRPr>
          </a:p>
          <a:p>
            <a:r>
              <a:rPr lang="en-GB" sz="1000">
                <a:ea typeface="+mn-lt"/>
                <a:cs typeface="+mn-lt"/>
                <a:hlinkClick r:id="rId7"/>
              </a:rPr>
              <a:t>https://docs.evidentlyai.com/reports/data-drift</a:t>
            </a:r>
            <a:endParaRPr lang="en-GB" sz="1000">
              <a:ea typeface="+mn-lt"/>
              <a:cs typeface="+mn-lt"/>
            </a:endParaRPr>
          </a:p>
          <a:p>
            <a:endParaRPr lang="en-GB" sz="1200">
              <a:ea typeface="+mn-lt"/>
              <a:cs typeface="+mn-lt"/>
            </a:endParaRPr>
          </a:p>
          <a:p>
            <a:endParaRPr lang="en-GB"/>
          </a:p>
        </p:txBody>
      </p:sp>
      <p:sp>
        <p:nvSpPr>
          <p:cNvPr id="11" name="TextBox 10">
            <a:extLst>
              <a:ext uri="{FF2B5EF4-FFF2-40B4-BE49-F238E27FC236}">
                <a16:creationId xmlns:a16="http://schemas.microsoft.com/office/drawing/2014/main" id="{3642C58B-3FE2-A2A7-EF5A-4D7C35749A0E}"/>
              </a:ext>
            </a:extLst>
          </p:cNvPr>
          <p:cNvSpPr txBox="1"/>
          <p:nvPr/>
        </p:nvSpPr>
        <p:spPr>
          <a:xfrm>
            <a:off x="2897883" y="1242924"/>
            <a:ext cx="1185004" cy="380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Data Drift</a:t>
            </a:r>
          </a:p>
        </p:txBody>
      </p:sp>
      <p:sp>
        <p:nvSpPr>
          <p:cNvPr id="12" name="TextBox 11">
            <a:extLst>
              <a:ext uri="{FF2B5EF4-FFF2-40B4-BE49-F238E27FC236}">
                <a16:creationId xmlns:a16="http://schemas.microsoft.com/office/drawing/2014/main" id="{63F2FA22-B915-141C-10BC-0D41E6606CAA}"/>
              </a:ext>
            </a:extLst>
          </p:cNvPr>
          <p:cNvSpPr txBox="1"/>
          <p:nvPr/>
        </p:nvSpPr>
        <p:spPr>
          <a:xfrm>
            <a:off x="9478792" y="1242924"/>
            <a:ext cx="1646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Target Drift</a:t>
            </a:r>
          </a:p>
        </p:txBody>
      </p:sp>
      <p:sp>
        <p:nvSpPr>
          <p:cNvPr id="13" name="TextBox 12">
            <a:extLst>
              <a:ext uri="{FF2B5EF4-FFF2-40B4-BE49-F238E27FC236}">
                <a16:creationId xmlns:a16="http://schemas.microsoft.com/office/drawing/2014/main" id="{82965224-B6B4-EA18-AAAF-AA20F72D19CD}"/>
              </a:ext>
            </a:extLst>
          </p:cNvPr>
          <p:cNvSpPr txBox="1"/>
          <p:nvPr/>
        </p:nvSpPr>
        <p:spPr>
          <a:xfrm>
            <a:off x="5253155" y="4083106"/>
            <a:ext cx="2524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Target Correlations drift</a:t>
            </a:r>
          </a:p>
        </p:txBody>
      </p:sp>
    </p:spTree>
    <p:extLst>
      <p:ext uri="{BB962C8B-B14F-4D97-AF65-F5344CB8AC3E}">
        <p14:creationId xmlns:p14="http://schemas.microsoft.com/office/powerpoint/2010/main" val="845036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E966-7DF2-8995-34FC-65A3CA6558A7}"/>
              </a:ext>
            </a:extLst>
          </p:cNvPr>
          <p:cNvSpPr>
            <a:spLocks noGrp="1"/>
          </p:cNvSpPr>
          <p:nvPr>
            <p:ph type="title"/>
          </p:nvPr>
        </p:nvSpPr>
        <p:spPr/>
        <p:txBody>
          <a:bodyPr lIns="91440" tIns="45720" rIns="91440" bIns="45720" anchor="t"/>
          <a:lstStyle/>
          <a:p>
            <a:r>
              <a:rPr lang="en-US">
                <a:latin typeface="Candara"/>
                <a:ea typeface="Roboto"/>
                <a:cs typeface="Roboto"/>
              </a:rPr>
              <a:t>Why is XAI important?</a:t>
            </a:r>
            <a:endParaRPr lang="en-US">
              <a:latin typeface="Candara"/>
            </a:endParaRPr>
          </a:p>
        </p:txBody>
      </p:sp>
      <p:sp>
        <p:nvSpPr>
          <p:cNvPr id="3" name="Content Placeholder 2">
            <a:extLst>
              <a:ext uri="{FF2B5EF4-FFF2-40B4-BE49-F238E27FC236}">
                <a16:creationId xmlns:a16="http://schemas.microsoft.com/office/drawing/2014/main" id="{CA0A8A32-B525-4D75-C7A9-F74384DB4833}"/>
              </a:ext>
            </a:extLst>
          </p:cNvPr>
          <p:cNvSpPr>
            <a:spLocks noGrp="1"/>
          </p:cNvSpPr>
          <p:nvPr>
            <p:ph sz="quarter" idx="10"/>
          </p:nvPr>
        </p:nvSpPr>
        <p:spPr/>
        <p:txBody>
          <a:bodyPr lIns="91440" tIns="45720" rIns="91440" bIns="45720" anchor="t"/>
          <a:lstStyle/>
          <a:p>
            <a:pPr marL="0" indent="0">
              <a:buNone/>
            </a:pPr>
            <a:r>
              <a:rPr lang="en-GB" sz="1800">
                <a:latin typeface="Candara"/>
                <a:ea typeface="Roboto Medium"/>
                <a:cs typeface="Roboto Medium"/>
              </a:rPr>
              <a:t>In order to understand our </a:t>
            </a:r>
            <a:r>
              <a:rPr lang="en-GB" sz="1800" err="1">
                <a:latin typeface="Candara"/>
                <a:ea typeface="Roboto Medium"/>
                <a:cs typeface="Roboto Medium"/>
              </a:rPr>
              <a:t>explainability</a:t>
            </a:r>
            <a:r>
              <a:rPr lang="en-GB" sz="1800">
                <a:latin typeface="Candara"/>
                <a:ea typeface="Roboto Medium"/>
                <a:cs typeface="Roboto Medium"/>
              </a:rPr>
              <a:t> requirements we need to remind ourselves of what we are trying to achieve. </a:t>
            </a:r>
          </a:p>
          <a:p>
            <a:pPr marL="0" indent="0">
              <a:buNone/>
            </a:pPr>
            <a:endParaRPr lang="en-GB" sz="1800">
              <a:latin typeface="Candara"/>
              <a:ea typeface="Roboto Medium"/>
              <a:cs typeface="Roboto Medium"/>
            </a:endParaRPr>
          </a:p>
          <a:p>
            <a:r>
              <a:rPr lang="en-GB" sz="1800">
                <a:latin typeface="Candara"/>
                <a:ea typeface="Roboto Medium"/>
                <a:cs typeface="Roboto Medium"/>
              </a:rPr>
              <a:t>Build tools to augment the end users understanding of the situation and assist them in their decision-making process – </a:t>
            </a:r>
            <a:r>
              <a:rPr lang="en-GB" sz="1800" b="1">
                <a:latin typeface="Candara"/>
                <a:ea typeface="Roboto Medium"/>
                <a:cs typeface="Roboto Medium"/>
              </a:rPr>
              <a:t>augment and assist NOT automate</a:t>
            </a:r>
            <a:endParaRPr lang="en-US" sz="1800" b="1">
              <a:latin typeface="Candara"/>
              <a:cs typeface="Roboto Medium" panose="02000000000000000000" pitchFamily="2" charset="0"/>
            </a:endParaRPr>
          </a:p>
          <a:p>
            <a:endParaRPr lang="en-GB" sz="1800">
              <a:latin typeface="Candara"/>
              <a:ea typeface="Roboto Medium"/>
              <a:cs typeface="Roboto Medium"/>
            </a:endParaRPr>
          </a:p>
          <a:p>
            <a:r>
              <a:rPr lang="en-GB" sz="1800">
                <a:latin typeface="Candara"/>
                <a:ea typeface="Roboto Medium"/>
                <a:cs typeface="Roboto Medium"/>
              </a:rPr>
              <a:t>Tools must be </a:t>
            </a:r>
            <a:r>
              <a:rPr lang="en-GB" sz="1800" b="1">
                <a:latin typeface="Candara"/>
                <a:ea typeface="Roboto Medium"/>
                <a:cs typeface="Roboto Medium"/>
              </a:rPr>
              <a:t>transparent, understandable and explainable</a:t>
            </a:r>
            <a:r>
              <a:rPr lang="en-GB" sz="1800">
                <a:latin typeface="Candara"/>
                <a:ea typeface="Roboto Medium"/>
                <a:cs typeface="Roboto Medium"/>
              </a:rPr>
              <a:t> to the end user, if they are to effectively incorporate the outputs to help their assessment</a:t>
            </a:r>
          </a:p>
          <a:p>
            <a:endParaRPr lang="en-GB" sz="1800">
              <a:latin typeface="Candara"/>
              <a:ea typeface="Roboto Medium"/>
              <a:cs typeface="Roboto Medium"/>
            </a:endParaRPr>
          </a:p>
          <a:p>
            <a:r>
              <a:rPr lang="en-GB" sz="1800">
                <a:latin typeface="Candara"/>
                <a:ea typeface="Roboto Medium"/>
                <a:cs typeface="Roboto Medium"/>
              </a:rPr>
              <a:t>Understanding how a tool produced a result allows the end user to effectively </a:t>
            </a:r>
            <a:r>
              <a:rPr lang="en-GB" sz="1800" b="1">
                <a:latin typeface="Candara"/>
                <a:ea typeface="Roboto Medium"/>
                <a:cs typeface="Roboto Medium"/>
              </a:rPr>
              <a:t>assess how that result fits in with their professional assessment</a:t>
            </a:r>
          </a:p>
          <a:p>
            <a:endParaRPr lang="en-GB" sz="1800">
              <a:latin typeface="Candara"/>
              <a:ea typeface="Roboto Medium"/>
              <a:cs typeface="Roboto Medium"/>
            </a:endParaRPr>
          </a:p>
          <a:p>
            <a:pPr marL="0" indent="0">
              <a:buNone/>
            </a:pPr>
            <a:endParaRPr lang="en-GB" sz="1800">
              <a:latin typeface="Candara"/>
              <a:ea typeface="Roboto Medium"/>
              <a:cs typeface="Roboto Medium"/>
            </a:endParaRPr>
          </a:p>
        </p:txBody>
      </p:sp>
    </p:spTree>
    <p:extLst>
      <p:ext uri="{BB962C8B-B14F-4D97-AF65-F5344CB8AC3E}">
        <p14:creationId xmlns:p14="http://schemas.microsoft.com/office/powerpoint/2010/main" val="1943048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E4A2-BA15-922A-3469-797FA3F80619}"/>
              </a:ext>
            </a:extLst>
          </p:cNvPr>
          <p:cNvSpPr>
            <a:spLocks noGrp="1"/>
          </p:cNvSpPr>
          <p:nvPr>
            <p:ph type="title"/>
          </p:nvPr>
        </p:nvSpPr>
        <p:spPr/>
        <p:txBody>
          <a:bodyPr lIns="91440" tIns="45720" rIns="91440" bIns="45720" anchor="t"/>
          <a:lstStyle/>
          <a:p>
            <a:pPr algn="ctr"/>
            <a:r>
              <a:rPr lang="en-GB">
                <a:latin typeface="Roboto"/>
                <a:ea typeface="Roboto"/>
                <a:cs typeface="Roboto"/>
              </a:rPr>
              <a:t>Model </a:t>
            </a:r>
            <a:r>
              <a:rPr lang="en-GB" err="1">
                <a:latin typeface="Roboto"/>
                <a:ea typeface="Roboto"/>
                <a:cs typeface="Roboto"/>
              </a:rPr>
              <a:t>Explainability</a:t>
            </a:r>
            <a:endParaRPr lang="en-GB" err="1">
              <a:cs typeface="Roboto" panose="02000000000000000000" pitchFamily="2" charset="0"/>
            </a:endParaRPr>
          </a:p>
        </p:txBody>
      </p:sp>
      <p:pic>
        <p:nvPicPr>
          <p:cNvPr id="4" name="Picture 4" descr="Diagram&#10;&#10;Description automatically generated">
            <a:extLst>
              <a:ext uri="{FF2B5EF4-FFF2-40B4-BE49-F238E27FC236}">
                <a16:creationId xmlns:a16="http://schemas.microsoft.com/office/drawing/2014/main" id="{7330BF6A-227B-4136-2015-E6987D4F8870}"/>
              </a:ext>
            </a:extLst>
          </p:cNvPr>
          <p:cNvPicPr>
            <a:picLocks noGrp="1" noChangeAspect="1"/>
          </p:cNvPicPr>
          <p:nvPr>
            <p:ph sz="quarter" idx="10"/>
          </p:nvPr>
        </p:nvPicPr>
        <p:blipFill>
          <a:blip r:embed="rId3"/>
          <a:stretch>
            <a:fillRect/>
          </a:stretch>
        </p:blipFill>
        <p:spPr>
          <a:xfrm>
            <a:off x="2360942" y="1043927"/>
            <a:ext cx="6939567" cy="5116801"/>
          </a:xfrm>
        </p:spPr>
      </p:pic>
      <p:pic>
        <p:nvPicPr>
          <p:cNvPr id="5" name="Picture 5">
            <a:extLst>
              <a:ext uri="{FF2B5EF4-FFF2-40B4-BE49-F238E27FC236}">
                <a16:creationId xmlns:a16="http://schemas.microsoft.com/office/drawing/2014/main" id="{4065B194-F8BA-36A4-01DE-97FD3308857F}"/>
              </a:ext>
            </a:extLst>
          </p:cNvPr>
          <p:cNvPicPr>
            <a:picLocks noChangeAspect="1"/>
          </p:cNvPicPr>
          <p:nvPr/>
        </p:nvPicPr>
        <p:blipFill>
          <a:blip r:embed="rId4"/>
          <a:stretch>
            <a:fillRect/>
          </a:stretch>
        </p:blipFill>
        <p:spPr>
          <a:xfrm>
            <a:off x="2507673" y="6347669"/>
            <a:ext cx="7569199" cy="247116"/>
          </a:xfrm>
          <a:prstGeom prst="rect">
            <a:avLst/>
          </a:prstGeom>
        </p:spPr>
      </p:pic>
    </p:spTree>
    <p:extLst>
      <p:ext uri="{BB962C8B-B14F-4D97-AF65-F5344CB8AC3E}">
        <p14:creationId xmlns:p14="http://schemas.microsoft.com/office/powerpoint/2010/main" val="422467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914E-625B-F3AF-38B1-B30F4233E5D1}"/>
              </a:ext>
            </a:extLst>
          </p:cNvPr>
          <p:cNvSpPr>
            <a:spLocks noGrp="1"/>
          </p:cNvSpPr>
          <p:nvPr>
            <p:ph type="title"/>
          </p:nvPr>
        </p:nvSpPr>
        <p:spPr/>
        <p:txBody>
          <a:bodyPr lIns="91440" tIns="45720" rIns="91440" bIns="45720" anchor="t"/>
          <a:lstStyle/>
          <a:p>
            <a:pPr algn="ctr"/>
            <a:r>
              <a:rPr lang="en-GB">
                <a:latin typeface="Roboto"/>
                <a:ea typeface="Roboto"/>
                <a:cs typeface="Roboto"/>
              </a:rPr>
              <a:t>Summary</a:t>
            </a:r>
            <a:endParaRPr lang="en-GB">
              <a:cs typeface="Roboto" panose="02000000000000000000" pitchFamily="2" charset="0"/>
            </a:endParaRPr>
          </a:p>
        </p:txBody>
      </p:sp>
      <p:sp>
        <p:nvSpPr>
          <p:cNvPr id="3" name="Content Placeholder 2">
            <a:extLst>
              <a:ext uri="{FF2B5EF4-FFF2-40B4-BE49-F238E27FC236}">
                <a16:creationId xmlns:a16="http://schemas.microsoft.com/office/drawing/2014/main" id="{93379B61-721F-36CC-C665-2F30C1937786}"/>
              </a:ext>
            </a:extLst>
          </p:cNvPr>
          <p:cNvSpPr>
            <a:spLocks noGrp="1"/>
          </p:cNvSpPr>
          <p:nvPr>
            <p:ph sz="quarter" idx="10"/>
          </p:nvPr>
        </p:nvSpPr>
        <p:spPr/>
        <p:txBody>
          <a:bodyPr lIns="91440" tIns="45720" rIns="91440" bIns="45720" anchor="t"/>
          <a:lstStyle/>
          <a:p>
            <a:r>
              <a:rPr lang="en-GB" dirty="0">
                <a:latin typeface="Roboto Medium"/>
                <a:ea typeface="Roboto Medium"/>
                <a:cs typeface="Roboto Medium"/>
              </a:rPr>
              <a:t>XAI is important and mandatory in many countries.</a:t>
            </a:r>
          </a:p>
          <a:p>
            <a:r>
              <a:rPr lang="en-GB" dirty="0" err="1">
                <a:latin typeface="Roboto Medium"/>
                <a:ea typeface="Roboto Medium"/>
                <a:cs typeface="Roboto Medium"/>
              </a:rPr>
              <a:t>Explainability</a:t>
            </a:r>
            <a:r>
              <a:rPr lang="en-GB" dirty="0">
                <a:latin typeface="Roboto Medium"/>
                <a:ea typeface="Roboto Medium"/>
                <a:cs typeface="Roboto Medium"/>
              </a:rPr>
              <a:t> requirements depend on your end user and aims</a:t>
            </a:r>
          </a:p>
          <a:p>
            <a:r>
              <a:rPr lang="en-GB" dirty="0">
                <a:latin typeface="Roboto Medium"/>
                <a:ea typeface="Roboto Medium"/>
                <a:cs typeface="Roboto Medium"/>
              </a:rPr>
              <a:t>Implementation is a co-design process with the users</a:t>
            </a:r>
            <a:endParaRPr lang="en-GB" dirty="0">
              <a:cs typeface="Roboto Medium" panose="02000000000000000000" pitchFamily="2" charset="0"/>
            </a:endParaRPr>
          </a:p>
          <a:p>
            <a:r>
              <a:rPr lang="en-GB" dirty="0">
                <a:latin typeface="Roboto Medium"/>
                <a:ea typeface="Roboto Medium"/>
                <a:cs typeface="Roboto Medium"/>
              </a:rPr>
              <a:t>Different indicators exist to evaluate your data and ML performance</a:t>
            </a:r>
          </a:p>
          <a:p>
            <a:r>
              <a:rPr lang="en-GB" dirty="0">
                <a:latin typeface="Roboto Medium"/>
                <a:ea typeface="Roboto Medium"/>
                <a:cs typeface="Roboto Medium"/>
              </a:rPr>
              <a:t>Justifiability, accountability and </a:t>
            </a:r>
            <a:r>
              <a:rPr lang="en-GB" dirty="0" err="1">
                <a:latin typeface="Roboto Medium"/>
                <a:ea typeface="Roboto Medium"/>
                <a:cs typeface="Roboto Medium"/>
              </a:rPr>
              <a:t>explainability</a:t>
            </a:r>
            <a:r>
              <a:rPr lang="en-GB" dirty="0">
                <a:latin typeface="Roboto Medium"/>
                <a:ea typeface="Roboto Medium"/>
                <a:cs typeface="Roboto Medium"/>
              </a:rPr>
              <a:t> considerations as part of ML model development allow a transparent ethical workflow.</a:t>
            </a:r>
            <a:endParaRPr lang="en-GB" dirty="0">
              <a:cs typeface="Roboto Medium"/>
            </a:endParaRPr>
          </a:p>
          <a:p>
            <a:endParaRPr lang="en-GB" dirty="0">
              <a:cs typeface="Roboto Medium"/>
            </a:endParaRPr>
          </a:p>
        </p:txBody>
      </p:sp>
    </p:spTree>
    <p:extLst>
      <p:ext uri="{BB962C8B-B14F-4D97-AF65-F5344CB8AC3E}">
        <p14:creationId xmlns:p14="http://schemas.microsoft.com/office/powerpoint/2010/main" val="2696474698"/>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631B5-5BCA-3445-875F-20B031B88269}"/>
              </a:ext>
            </a:extLst>
          </p:cNvPr>
          <p:cNvSpPr>
            <a:spLocks noGrp="1"/>
          </p:cNvSpPr>
          <p:nvPr>
            <p:ph type="body" sz="quarter" idx="10"/>
          </p:nvPr>
        </p:nvSpPr>
        <p:spPr>
          <a:xfrm>
            <a:off x="2037503" y="4197188"/>
            <a:ext cx="8356600" cy="1845265"/>
          </a:xfrm>
        </p:spPr>
        <p:txBody>
          <a:bodyPr>
            <a:normAutofit/>
          </a:bodyPr>
          <a:lstStyle/>
          <a:p>
            <a:r>
              <a:rPr lang="en-US"/>
              <a:t>Any Questions?</a:t>
            </a:r>
          </a:p>
        </p:txBody>
      </p:sp>
    </p:spTree>
    <p:extLst>
      <p:ext uri="{BB962C8B-B14F-4D97-AF65-F5344CB8AC3E}">
        <p14:creationId xmlns:p14="http://schemas.microsoft.com/office/powerpoint/2010/main" val="1613459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914E-625B-F3AF-38B1-B30F4233E5D1}"/>
              </a:ext>
            </a:extLst>
          </p:cNvPr>
          <p:cNvSpPr>
            <a:spLocks noGrp="1"/>
          </p:cNvSpPr>
          <p:nvPr>
            <p:ph type="title"/>
          </p:nvPr>
        </p:nvSpPr>
        <p:spPr/>
        <p:txBody>
          <a:bodyPr lIns="91440" tIns="45720" rIns="91440" bIns="45720" anchor="t"/>
          <a:lstStyle/>
          <a:p>
            <a:r>
              <a:rPr lang="en-GB">
                <a:latin typeface="Roboto"/>
                <a:ea typeface="Roboto"/>
                <a:cs typeface="Roboto"/>
              </a:rPr>
              <a:t>Lesson 2</a:t>
            </a:r>
            <a:endParaRPr lang="en-GB"/>
          </a:p>
        </p:txBody>
      </p:sp>
      <p:sp>
        <p:nvSpPr>
          <p:cNvPr id="3" name="Content Placeholder 2">
            <a:extLst>
              <a:ext uri="{FF2B5EF4-FFF2-40B4-BE49-F238E27FC236}">
                <a16:creationId xmlns:a16="http://schemas.microsoft.com/office/drawing/2014/main" id="{93379B61-721F-36CC-C665-2F30C1937786}"/>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647192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914E-625B-F3AF-38B1-B30F4233E5D1}"/>
              </a:ext>
            </a:extLst>
          </p:cNvPr>
          <p:cNvSpPr>
            <a:spLocks noGrp="1"/>
          </p:cNvSpPr>
          <p:nvPr>
            <p:ph type="title"/>
          </p:nvPr>
        </p:nvSpPr>
        <p:spPr/>
        <p:txBody>
          <a:bodyPr lIns="91440" tIns="45720" rIns="91440" bIns="45720" anchor="t"/>
          <a:lstStyle/>
          <a:p>
            <a:r>
              <a:rPr lang="en-GB">
                <a:latin typeface="Candara"/>
                <a:ea typeface="Roboto"/>
                <a:cs typeface="Roboto"/>
              </a:rPr>
              <a:t>Case study: CESIUM</a:t>
            </a:r>
            <a:endParaRPr lang="en-GB">
              <a:latin typeface="Candara"/>
              <a:cs typeface="Roboto"/>
            </a:endParaRPr>
          </a:p>
        </p:txBody>
      </p:sp>
      <p:sp>
        <p:nvSpPr>
          <p:cNvPr id="3" name="Content Placeholder 2">
            <a:extLst>
              <a:ext uri="{FF2B5EF4-FFF2-40B4-BE49-F238E27FC236}">
                <a16:creationId xmlns:a16="http://schemas.microsoft.com/office/drawing/2014/main" id="{93379B61-721F-36CC-C665-2F30C1937786}"/>
              </a:ext>
            </a:extLst>
          </p:cNvPr>
          <p:cNvSpPr>
            <a:spLocks noGrp="1"/>
          </p:cNvSpPr>
          <p:nvPr>
            <p:ph sz="quarter" idx="10"/>
          </p:nvPr>
        </p:nvSpPr>
        <p:spPr>
          <a:xfrm>
            <a:off x="587375" y="1828800"/>
            <a:ext cx="6526879" cy="3917723"/>
          </a:xfrm>
        </p:spPr>
        <p:txBody>
          <a:bodyPr lIns="91440" tIns="45720" rIns="91440" bIns="45720" anchor="t"/>
          <a:lstStyle/>
          <a:p>
            <a:r>
              <a:rPr lang="en-GB" sz="2000">
                <a:latin typeface="Candara"/>
                <a:ea typeface="Roboto Medium"/>
                <a:cs typeface="Roboto Medium"/>
              </a:rPr>
              <a:t>CESIUM is a tool used by safeguarding professionals to help </a:t>
            </a:r>
            <a:r>
              <a:rPr lang="en-GB" sz="2000" b="1">
                <a:latin typeface="Candara"/>
                <a:ea typeface="Roboto Medium"/>
                <a:cs typeface="Roboto Medium"/>
              </a:rPr>
              <a:t>combat child exploitation</a:t>
            </a:r>
            <a:endParaRPr lang="en-GB" sz="2000" b="1">
              <a:latin typeface="Candara"/>
              <a:cs typeface="Roboto Medium" panose="02000000000000000000" pitchFamily="2" charset="0"/>
            </a:endParaRPr>
          </a:p>
          <a:p>
            <a:endParaRPr lang="en-GB" sz="2000">
              <a:latin typeface="Candara"/>
              <a:cs typeface="Roboto Medium"/>
            </a:endParaRPr>
          </a:p>
          <a:p>
            <a:r>
              <a:rPr lang="en-GB" sz="2000">
                <a:latin typeface="Candara"/>
                <a:ea typeface="Roboto Medium"/>
                <a:cs typeface="Roboto Medium"/>
              </a:rPr>
              <a:t>CESIUM allows the user to explore the key aspects of vulnerability for a child through </a:t>
            </a:r>
            <a:r>
              <a:rPr lang="en-GB" sz="2000" b="1">
                <a:latin typeface="Candara"/>
                <a:ea typeface="Roboto Medium"/>
                <a:cs typeface="Roboto Medium"/>
              </a:rPr>
              <a:t>data visualisations and insights </a:t>
            </a:r>
            <a:r>
              <a:rPr lang="en-GB" sz="2000">
                <a:latin typeface="Candara"/>
                <a:ea typeface="Roboto Medium"/>
                <a:cs typeface="Roboto Medium"/>
              </a:rPr>
              <a:t>from various models to support professional decision making</a:t>
            </a:r>
            <a:endParaRPr lang="en-GB" sz="2000">
              <a:latin typeface="Candara"/>
              <a:cs typeface="Roboto Medium"/>
            </a:endParaRPr>
          </a:p>
          <a:p>
            <a:endParaRPr lang="en-GB" sz="2000">
              <a:latin typeface="Candara"/>
              <a:cs typeface="Roboto Medium"/>
            </a:endParaRPr>
          </a:p>
          <a:p>
            <a:r>
              <a:rPr lang="en-GB" sz="2000">
                <a:latin typeface="Candara"/>
                <a:ea typeface="Roboto Medium"/>
                <a:cs typeface="Roboto Medium"/>
              </a:rPr>
              <a:t>CESIUM </a:t>
            </a:r>
            <a:r>
              <a:rPr lang="en-GB" sz="2000" b="1">
                <a:latin typeface="Candara"/>
                <a:ea typeface="Roboto Medium"/>
                <a:cs typeface="Roboto Medium"/>
              </a:rPr>
              <a:t>augments professional judgement</a:t>
            </a:r>
            <a:r>
              <a:rPr lang="en-GB" sz="2000">
                <a:latin typeface="Candara"/>
                <a:ea typeface="Roboto Medium"/>
                <a:cs typeface="Roboto Medium"/>
              </a:rPr>
              <a:t> with evidence-based insights for safeguarding decision-making</a:t>
            </a:r>
          </a:p>
        </p:txBody>
      </p:sp>
      <p:pic>
        <p:nvPicPr>
          <p:cNvPr id="4" name="Picture 4" descr="Logo, company name&#10;&#10;Description automatically generated">
            <a:extLst>
              <a:ext uri="{FF2B5EF4-FFF2-40B4-BE49-F238E27FC236}">
                <a16:creationId xmlns:a16="http://schemas.microsoft.com/office/drawing/2014/main" id="{DD6E312E-7404-B634-8EDD-48E3AD22EA6A}"/>
              </a:ext>
            </a:extLst>
          </p:cNvPr>
          <p:cNvPicPr>
            <a:picLocks noChangeAspect="1"/>
          </p:cNvPicPr>
          <p:nvPr/>
        </p:nvPicPr>
        <p:blipFill>
          <a:blip r:embed="rId3"/>
          <a:stretch>
            <a:fillRect/>
          </a:stretch>
        </p:blipFill>
        <p:spPr>
          <a:xfrm>
            <a:off x="7249886" y="1712352"/>
            <a:ext cx="3904342" cy="4166268"/>
          </a:xfrm>
          <a:prstGeom prst="rect">
            <a:avLst/>
          </a:prstGeom>
        </p:spPr>
      </p:pic>
    </p:spTree>
    <p:extLst>
      <p:ext uri="{BB962C8B-B14F-4D97-AF65-F5344CB8AC3E}">
        <p14:creationId xmlns:p14="http://schemas.microsoft.com/office/powerpoint/2010/main" val="3308490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914E-625B-F3AF-38B1-B30F4233E5D1}"/>
              </a:ext>
            </a:extLst>
          </p:cNvPr>
          <p:cNvSpPr>
            <a:spLocks noGrp="1"/>
          </p:cNvSpPr>
          <p:nvPr>
            <p:ph type="title"/>
          </p:nvPr>
        </p:nvSpPr>
        <p:spPr/>
        <p:txBody>
          <a:bodyPr lIns="91440" tIns="45720" rIns="91440" bIns="45720" anchor="t"/>
          <a:lstStyle/>
          <a:p>
            <a:r>
              <a:rPr lang="en-GB">
                <a:latin typeface="Candara"/>
                <a:ea typeface="Roboto"/>
                <a:cs typeface="Roboto"/>
              </a:rPr>
              <a:t>CESIUM: DEMO</a:t>
            </a:r>
            <a:endParaRPr lang="en-GB">
              <a:latin typeface="Candara"/>
              <a:cs typeface="Roboto"/>
            </a:endParaRPr>
          </a:p>
        </p:txBody>
      </p:sp>
      <p:sp>
        <p:nvSpPr>
          <p:cNvPr id="5" name="Content Placeholder 4">
            <a:extLst>
              <a:ext uri="{FF2B5EF4-FFF2-40B4-BE49-F238E27FC236}">
                <a16:creationId xmlns:a16="http://schemas.microsoft.com/office/drawing/2014/main" id="{2AB14722-CE92-D17B-F3C5-04D0B96E7DBE}"/>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428751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914E-625B-F3AF-38B1-B30F4233E5D1}"/>
              </a:ext>
            </a:extLst>
          </p:cNvPr>
          <p:cNvSpPr>
            <a:spLocks noGrp="1"/>
          </p:cNvSpPr>
          <p:nvPr>
            <p:ph type="title"/>
          </p:nvPr>
        </p:nvSpPr>
        <p:spPr/>
        <p:txBody>
          <a:bodyPr lIns="91440" tIns="45720" rIns="91440" bIns="45720" anchor="t"/>
          <a:lstStyle/>
          <a:p>
            <a:r>
              <a:rPr lang="en-GB">
                <a:latin typeface="Candara"/>
                <a:ea typeface="Roboto"/>
                <a:cs typeface="Roboto"/>
              </a:rPr>
              <a:t>CESIUM: </a:t>
            </a:r>
            <a:r>
              <a:rPr lang="en-GB" err="1">
                <a:latin typeface="Candara"/>
                <a:ea typeface="Roboto"/>
                <a:cs typeface="Roboto"/>
              </a:rPr>
              <a:t>Explainability</a:t>
            </a:r>
            <a:r>
              <a:rPr lang="en-GB">
                <a:latin typeface="Candara"/>
                <a:ea typeface="Roboto"/>
                <a:cs typeface="Roboto"/>
              </a:rPr>
              <a:t> Requirements</a:t>
            </a:r>
            <a:endParaRPr lang="en-US">
              <a:latin typeface="Candara"/>
            </a:endParaRPr>
          </a:p>
        </p:txBody>
      </p:sp>
      <p:sp>
        <p:nvSpPr>
          <p:cNvPr id="3" name="Content Placeholder 2">
            <a:extLst>
              <a:ext uri="{FF2B5EF4-FFF2-40B4-BE49-F238E27FC236}">
                <a16:creationId xmlns:a16="http://schemas.microsoft.com/office/drawing/2014/main" id="{93379B61-721F-36CC-C665-2F30C1937786}"/>
              </a:ext>
            </a:extLst>
          </p:cNvPr>
          <p:cNvSpPr>
            <a:spLocks noGrp="1"/>
          </p:cNvSpPr>
          <p:nvPr>
            <p:ph sz="quarter" idx="10"/>
          </p:nvPr>
        </p:nvSpPr>
        <p:spPr>
          <a:xfrm>
            <a:off x="587375" y="1828800"/>
            <a:ext cx="11185964" cy="4675188"/>
          </a:xfrm>
        </p:spPr>
        <p:txBody>
          <a:bodyPr lIns="91440" tIns="45720" rIns="91440" bIns="45720" anchor="t"/>
          <a:lstStyle/>
          <a:p>
            <a:r>
              <a:rPr lang="en-GB" sz="2000">
                <a:latin typeface="Candara"/>
                <a:ea typeface="Roboto Medium"/>
                <a:cs typeface="Roboto Medium"/>
              </a:rPr>
              <a:t>Who?</a:t>
            </a:r>
            <a:endParaRPr lang="en-GB" sz="2000">
              <a:latin typeface="Candara"/>
              <a:cs typeface="Roboto Medium"/>
            </a:endParaRPr>
          </a:p>
          <a:p>
            <a:pPr lvl="1"/>
            <a:r>
              <a:rPr lang="en-GB" sz="2000">
                <a:latin typeface="Candara"/>
                <a:ea typeface="Roboto Medium"/>
                <a:cs typeface="Roboto Medium"/>
              </a:rPr>
              <a:t>Safeguarding professionals at Lincolnshire police and children's social care. Intelligent and engaged. No technical background. Familiar with percentiles, quantifying risk via numbers or colours. Not familiar with machine learning algorithms, histograms</a:t>
            </a:r>
            <a:endParaRPr lang="en-GB" sz="2000">
              <a:latin typeface="Candara"/>
              <a:cs typeface="Roboto Medium"/>
            </a:endParaRPr>
          </a:p>
          <a:p>
            <a:r>
              <a:rPr lang="en-GB" sz="2000">
                <a:latin typeface="Candara"/>
                <a:ea typeface="Roboto Medium"/>
                <a:cs typeface="Roboto Medium"/>
              </a:rPr>
              <a:t>What?</a:t>
            </a:r>
          </a:p>
          <a:p>
            <a:pPr lvl="1"/>
            <a:r>
              <a:rPr lang="en-GB" sz="2000">
                <a:latin typeface="Candara"/>
                <a:ea typeface="Roboto Medium"/>
                <a:cs typeface="Roboto Medium"/>
              </a:rPr>
              <a:t>End users are very familiar with the dataset</a:t>
            </a:r>
          </a:p>
          <a:p>
            <a:pPr lvl="1"/>
            <a:r>
              <a:rPr lang="en-GB" sz="2000">
                <a:latin typeface="Candara"/>
                <a:ea typeface="Roboto Medium"/>
                <a:cs typeface="Roboto Medium"/>
              </a:rPr>
              <a:t>Technical details of the model not necessary</a:t>
            </a:r>
          </a:p>
          <a:p>
            <a:pPr lvl="1"/>
            <a:r>
              <a:rPr lang="en-GB" sz="2000">
                <a:latin typeface="Candara"/>
                <a:ea typeface="Roboto Medium"/>
                <a:cs typeface="Roboto Medium"/>
              </a:rPr>
              <a:t>Need to know why is an individual insight is important</a:t>
            </a:r>
          </a:p>
          <a:p>
            <a:r>
              <a:rPr lang="en-GB" sz="2000">
                <a:latin typeface="Candara"/>
                <a:ea typeface="Roboto Medium"/>
                <a:cs typeface="Roboto Medium"/>
              </a:rPr>
              <a:t>How?</a:t>
            </a:r>
          </a:p>
          <a:p>
            <a:pPr marL="685800">
              <a:spcBef>
                <a:spcPts val="500"/>
              </a:spcBef>
            </a:pPr>
            <a:r>
              <a:rPr lang="en-GB" sz="2000">
                <a:latin typeface="Candara"/>
                <a:ea typeface="Roboto Medium"/>
                <a:cs typeface="Roboto Medium"/>
              </a:rPr>
              <a:t>Prioritise and review cases of potential child exploitation risk</a:t>
            </a:r>
          </a:p>
          <a:p>
            <a:pPr lvl="1"/>
            <a:r>
              <a:rPr lang="en-GB" sz="2000">
                <a:latin typeface="Candara"/>
                <a:ea typeface="Roboto Medium"/>
                <a:cs typeface="Roboto Medium"/>
              </a:rPr>
              <a:t>Help guide which children might be important cases to review</a:t>
            </a:r>
          </a:p>
          <a:p>
            <a:pPr lvl="1"/>
            <a:r>
              <a:rPr lang="en-GB" sz="2000">
                <a:latin typeface="Candara"/>
                <a:ea typeface="Roboto Medium"/>
                <a:cs typeface="Roboto Medium"/>
              </a:rPr>
              <a:t>Support a case review of an individual by providing insights and reasoning</a:t>
            </a:r>
          </a:p>
          <a:p>
            <a:pPr lvl="1"/>
            <a:r>
              <a:rPr lang="en-GB" sz="2000">
                <a:latin typeface="Candara"/>
                <a:ea typeface="Roboto Medium"/>
                <a:cs typeface="Roboto Medium"/>
              </a:rPr>
              <a:t>Users have very limited time</a:t>
            </a:r>
            <a:endParaRPr lang="en-GB" sz="2000">
              <a:latin typeface="Candara"/>
              <a:cs typeface="Roboto Medium"/>
            </a:endParaRPr>
          </a:p>
          <a:p>
            <a:pPr lvl="1"/>
            <a:endParaRPr lang="en-GB" sz="2000">
              <a:latin typeface="Candara"/>
              <a:cs typeface="Roboto Medium"/>
            </a:endParaRPr>
          </a:p>
        </p:txBody>
      </p:sp>
    </p:spTree>
    <p:extLst>
      <p:ext uri="{BB962C8B-B14F-4D97-AF65-F5344CB8AC3E}">
        <p14:creationId xmlns:p14="http://schemas.microsoft.com/office/powerpoint/2010/main" val="2108622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914E-625B-F3AF-38B1-B30F4233E5D1}"/>
              </a:ext>
            </a:extLst>
          </p:cNvPr>
          <p:cNvSpPr>
            <a:spLocks noGrp="1"/>
          </p:cNvSpPr>
          <p:nvPr>
            <p:ph type="title"/>
          </p:nvPr>
        </p:nvSpPr>
        <p:spPr/>
        <p:txBody>
          <a:bodyPr lIns="91440" tIns="45720" rIns="91440" bIns="45720" anchor="t"/>
          <a:lstStyle/>
          <a:p>
            <a:r>
              <a:rPr lang="en-GB">
                <a:latin typeface="Candara"/>
                <a:ea typeface="Roboto"/>
                <a:cs typeface="Roboto"/>
              </a:rPr>
              <a:t>Exercise 1: presenting the result</a:t>
            </a:r>
            <a:endParaRPr lang="en-US">
              <a:latin typeface="Candara"/>
            </a:endParaRPr>
          </a:p>
        </p:txBody>
      </p:sp>
      <p:sp>
        <p:nvSpPr>
          <p:cNvPr id="3" name="Content Placeholder 2">
            <a:extLst>
              <a:ext uri="{FF2B5EF4-FFF2-40B4-BE49-F238E27FC236}">
                <a16:creationId xmlns:a16="http://schemas.microsoft.com/office/drawing/2014/main" id="{93379B61-721F-36CC-C665-2F30C1937786}"/>
              </a:ext>
            </a:extLst>
          </p:cNvPr>
          <p:cNvSpPr>
            <a:spLocks noGrp="1"/>
          </p:cNvSpPr>
          <p:nvPr>
            <p:ph sz="quarter" idx="10"/>
          </p:nvPr>
        </p:nvSpPr>
        <p:spPr/>
        <p:txBody>
          <a:bodyPr lIns="91440" tIns="45720" rIns="91440" bIns="45720" anchor="t"/>
          <a:lstStyle/>
          <a:p>
            <a:pPr marL="0" indent="0">
              <a:buNone/>
            </a:pPr>
            <a:r>
              <a:rPr lang="en-GB" sz="2000">
                <a:latin typeface="Roboto Medium"/>
                <a:ea typeface="Roboto Medium"/>
                <a:cs typeface="Roboto Medium"/>
              </a:rPr>
              <a:t>Firstly, we need to state what question the model trying to answer and what is the result</a:t>
            </a:r>
          </a:p>
          <a:p>
            <a:pPr marL="0" indent="0">
              <a:buNone/>
            </a:pPr>
            <a:endParaRPr lang="en-GB" sz="2000">
              <a:latin typeface="Roboto Medium"/>
              <a:ea typeface="Roboto Medium"/>
              <a:cs typeface="Roboto Medium"/>
            </a:endParaRPr>
          </a:p>
          <a:p>
            <a:pPr marL="0" indent="0">
              <a:buNone/>
            </a:pPr>
            <a:endParaRPr lang="en-GB" sz="2000">
              <a:latin typeface="Roboto Medium"/>
              <a:ea typeface="Roboto Medium"/>
              <a:cs typeface="Roboto Medium"/>
            </a:endParaRPr>
          </a:p>
          <a:p>
            <a:pPr marL="0" indent="0">
              <a:buNone/>
            </a:pPr>
            <a:r>
              <a:rPr lang="en-GB" sz="2000">
                <a:latin typeface="Candara"/>
                <a:ea typeface="Roboto Medium"/>
                <a:cs typeface="Roboto Medium"/>
              </a:rPr>
              <a:t>Suppose John Smith has a model output of 0.78 (which is the 95</a:t>
            </a:r>
            <a:r>
              <a:rPr lang="en-GB" sz="2000" baseline="30000">
                <a:latin typeface="Candara"/>
                <a:ea typeface="Roboto Medium"/>
                <a:cs typeface="Roboto Medium"/>
              </a:rPr>
              <a:t>th</a:t>
            </a:r>
            <a:r>
              <a:rPr lang="en-GB" sz="2000">
                <a:latin typeface="Candara"/>
                <a:ea typeface="Roboto Medium"/>
                <a:cs typeface="Roboto Medium"/>
              </a:rPr>
              <a:t> percentile)</a:t>
            </a:r>
          </a:p>
          <a:p>
            <a:pPr marL="0" indent="0">
              <a:buNone/>
            </a:pPr>
            <a:r>
              <a:rPr lang="en-GB" sz="2000">
                <a:latin typeface="Candara"/>
                <a:ea typeface="Roboto Medium"/>
                <a:cs typeface="Roboto Medium"/>
              </a:rPr>
              <a:t>Discuss the relative merits of the following presentation of this result</a:t>
            </a:r>
            <a:endParaRPr lang="en-GB"/>
          </a:p>
          <a:p>
            <a:r>
              <a:rPr lang="en-GB" sz="2000">
                <a:latin typeface="Candara"/>
                <a:ea typeface="Roboto Medium"/>
                <a:cs typeface="Roboto Medium"/>
              </a:rPr>
              <a:t>John Smith has a model output of 0.78</a:t>
            </a:r>
          </a:p>
          <a:p>
            <a:r>
              <a:rPr lang="en-GB" sz="2000">
                <a:latin typeface="Candara"/>
                <a:ea typeface="Roboto Medium"/>
                <a:cs typeface="Roboto Medium"/>
              </a:rPr>
              <a:t>The likelihood for John Smith to be involved in a MACE meeting is 0.78</a:t>
            </a:r>
          </a:p>
          <a:p>
            <a:r>
              <a:rPr lang="en-GB" sz="2000">
                <a:latin typeface="Candara"/>
                <a:ea typeface="Roboto Medium"/>
                <a:cs typeface="Roboto Medium"/>
              </a:rPr>
              <a:t>John Smith is in the top 5% of children for referral to MACE</a:t>
            </a:r>
          </a:p>
          <a:p>
            <a:r>
              <a:rPr lang="en-GB" sz="2000">
                <a:latin typeface="Candara"/>
                <a:ea typeface="Roboto Medium"/>
                <a:cs typeface="Roboto Medium"/>
              </a:rPr>
              <a:t>John Smith is in the 95</a:t>
            </a:r>
            <a:r>
              <a:rPr lang="en-GB" sz="2000" baseline="30000">
                <a:latin typeface="Candara"/>
                <a:ea typeface="Roboto Medium"/>
                <a:cs typeface="Roboto Medium"/>
              </a:rPr>
              <a:t>th</a:t>
            </a:r>
            <a:r>
              <a:rPr lang="en-GB" sz="2000">
                <a:latin typeface="Candara"/>
                <a:ea typeface="Roboto Medium"/>
                <a:cs typeface="Roboto Medium"/>
              </a:rPr>
              <a:t> percentile of children for referral to MACE</a:t>
            </a:r>
          </a:p>
          <a:p>
            <a:endParaRPr lang="en-GB" sz="2000">
              <a:latin typeface="Candara"/>
              <a:cs typeface="Roboto Medium"/>
            </a:endParaRPr>
          </a:p>
          <a:p>
            <a:endParaRPr lang="en-GB" sz="2000">
              <a:latin typeface="Candara"/>
              <a:cs typeface="Roboto Medium"/>
            </a:endParaRPr>
          </a:p>
        </p:txBody>
      </p:sp>
      <p:sp>
        <p:nvSpPr>
          <p:cNvPr id="5" name="TextBox 4">
            <a:extLst>
              <a:ext uri="{FF2B5EF4-FFF2-40B4-BE49-F238E27FC236}">
                <a16:creationId xmlns:a16="http://schemas.microsoft.com/office/drawing/2014/main" id="{12EE09E0-09DE-20EF-2707-A0291F4B181D}"/>
              </a:ext>
            </a:extLst>
          </p:cNvPr>
          <p:cNvSpPr txBox="1"/>
          <p:nvPr/>
        </p:nvSpPr>
        <p:spPr>
          <a:xfrm>
            <a:off x="2148036" y="2415598"/>
            <a:ext cx="7029880" cy="3416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nSpc>
                <a:spcPct val="90000"/>
              </a:lnSpc>
              <a:spcBef>
                <a:spcPts val="1000"/>
              </a:spcBef>
            </a:pPr>
            <a:r>
              <a:rPr lang="en-GB">
                <a:ea typeface="+mn-lt"/>
                <a:cs typeface="+mn-lt"/>
              </a:rPr>
              <a:t>How likely is John Smith to be involved in a MACE meeting at this time?</a:t>
            </a:r>
            <a:endParaRPr lang="en-US"/>
          </a:p>
        </p:txBody>
      </p:sp>
    </p:spTree>
    <p:extLst>
      <p:ext uri="{BB962C8B-B14F-4D97-AF65-F5344CB8AC3E}">
        <p14:creationId xmlns:p14="http://schemas.microsoft.com/office/powerpoint/2010/main" val="2192531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914E-625B-F3AF-38B1-B30F4233E5D1}"/>
              </a:ext>
            </a:extLst>
          </p:cNvPr>
          <p:cNvSpPr>
            <a:spLocks noGrp="1"/>
          </p:cNvSpPr>
          <p:nvPr>
            <p:ph type="title"/>
          </p:nvPr>
        </p:nvSpPr>
        <p:spPr/>
        <p:txBody>
          <a:bodyPr lIns="91440" tIns="45720" rIns="91440" bIns="45720" anchor="t"/>
          <a:lstStyle/>
          <a:p>
            <a:r>
              <a:rPr lang="en-GB">
                <a:latin typeface="Candara"/>
                <a:ea typeface="Roboto"/>
                <a:cs typeface="Roboto"/>
              </a:rPr>
              <a:t>Exercise 2: visualising the result</a:t>
            </a:r>
            <a:endParaRPr lang="en-GB">
              <a:latin typeface="Candara"/>
            </a:endParaRPr>
          </a:p>
        </p:txBody>
      </p:sp>
      <p:sp>
        <p:nvSpPr>
          <p:cNvPr id="3" name="Content Placeholder 2">
            <a:extLst>
              <a:ext uri="{FF2B5EF4-FFF2-40B4-BE49-F238E27FC236}">
                <a16:creationId xmlns:a16="http://schemas.microsoft.com/office/drawing/2014/main" id="{93379B61-721F-36CC-C665-2F30C1937786}"/>
              </a:ext>
            </a:extLst>
          </p:cNvPr>
          <p:cNvSpPr>
            <a:spLocks noGrp="1"/>
          </p:cNvSpPr>
          <p:nvPr>
            <p:ph sz="quarter" idx="10"/>
          </p:nvPr>
        </p:nvSpPr>
        <p:spPr>
          <a:xfrm>
            <a:off x="544009" y="1753750"/>
            <a:ext cx="5467336" cy="4142697"/>
          </a:xfrm>
        </p:spPr>
        <p:txBody>
          <a:bodyPr lIns="91440" tIns="45720" rIns="91440" bIns="45720" anchor="t"/>
          <a:lstStyle/>
          <a:p>
            <a:r>
              <a:rPr lang="en-GB" sz="2000">
                <a:latin typeface="Candara"/>
                <a:ea typeface="Roboto Medium"/>
                <a:cs typeface="Roboto Medium"/>
              </a:rPr>
              <a:t>Gives a multi-model approach to the </a:t>
            </a:r>
            <a:r>
              <a:rPr lang="en-GB" sz="2000" err="1">
                <a:latin typeface="Candara"/>
                <a:ea typeface="Roboto Medium"/>
                <a:cs typeface="Roboto Medium"/>
              </a:rPr>
              <a:t>explainability</a:t>
            </a:r>
            <a:r>
              <a:rPr lang="en-GB" sz="2000">
                <a:latin typeface="Candara"/>
                <a:ea typeface="Roboto Medium"/>
                <a:cs typeface="Roboto Medium"/>
              </a:rPr>
              <a:t> and allows end users to understand the result in different ways</a:t>
            </a:r>
            <a:endParaRPr lang="en-US"/>
          </a:p>
          <a:p>
            <a:endParaRPr lang="en-GB" sz="2000">
              <a:latin typeface="Candara"/>
              <a:ea typeface="Roboto Medium"/>
              <a:cs typeface="Roboto Medium"/>
            </a:endParaRPr>
          </a:p>
          <a:p>
            <a:r>
              <a:rPr lang="en-GB" sz="2000">
                <a:latin typeface="Candara"/>
                <a:ea typeface="Roboto Medium"/>
                <a:cs typeface="Roboto Medium"/>
              </a:rPr>
              <a:t>Providing a visualisation helps to make it obvious that we are comparing an individual's score to all other children and the result corresponds to their position</a:t>
            </a:r>
          </a:p>
          <a:p>
            <a:endParaRPr lang="en-GB"/>
          </a:p>
          <a:p>
            <a:pPr marL="0" indent="0">
              <a:buNone/>
            </a:pPr>
            <a:r>
              <a:rPr lang="en-GB" sz="2000">
                <a:latin typeface="Candara"/>
                <a:ea typeface="Roboto Medium"/>
                <a:cs typeface="Roboto Medium"/>
              </a:rPr>
              <a:t>Discuss the relative merits of the two different designs of visualisation</a:t>
            </a:r>
            <a:endParaRPr lang="en-GB" sz="2000">
              <a:latin typeface="Candara"/>
            </a:endParaRPr>
          </a:p>
        </p:txBody>
      </p:sp>
      <p:pic>
        <p:nvPicPr>
          <p:cNvPr id="4" name="Picture 4" descr="Chart, histogram&#10;&#10;Description automatically generated">
            <a:extLst>
              <a:ext uri="{FF2B5EF4-FFF2-40B4-BE49-F238E27FC236}">
                <a16:creationId xmlns:a16="http://schemas.microsoft.com/office/drawing/2014/main" id="{BE9C91BA-E200-0253-8945-85EEF2F16D92}"/>
              </a:ext>
            </a:extLst>
          </p:cNvPr>
          <p:cNvPicPr>
            <a:picLocks noChangeAspect="1"/>
          </p:cNvPicPr>
          <p:nvPr/>
        </p:nvPicPr>
        <p:blipFill>
          <a:blip r:embed="rId3"/>
          <a:stretch>
            <a:fillRect/>
          </a:stretch>
        </p:blipFill>
        <p:spPr>
          <a:xfrm>
            <a:off x="6094407" y="1625803"/>
            <a:ext cx="5341256" cy="2109300"/>
          </a:xfrm>
          <a:prstGeom prst="rect">
            <a:avLst/>
          </a:prstGeom>
        </p:spPr>
      </p:pic>
      <p:pic>
        <p:nvPicPr>
          <p:cNvPr id="6" name="Picture 6" descr="Chart&#10;&#10;Description automatically generated">
            <a:extLst>
              <a:ext uri="{FF2B5EF4-FFF2-40B4-BE49-F238E27FC236}">
                <a16:creationId xmlns:a16="http://schemas.microsoft.com/office/drawing/2014/main" id="{5A2D08B4-0AC8-2050-D52C-67B1D419564F}"/>
              </a:ext>
            </a:extLst>
          </p:cNvPr>
          <p:cNvPicPr>
            <a:picLocks noChangeAspect="1"/>
          </p:cNvPicPr>
          <p:nvPr/>
        </p:nvPicPr>
        <p:blipFill>
          <a:blip r:embed="rId4"/>
          <a:stretch>
            <a:fillRect/>
          </a:stretch>
        </p:blipFill>
        <p:spPr>
          <a:xfrm>
            <a:off x="6400800" y="3992147"/>
            <a:ext cx="5036457" cy="2393421"/>
          </a:xfrm>
          <a:prstGeom prst="rect">
            <a:avLst/>
          </a:prstGeom>
        </p:spPr>
      </p:pic>
    </p:spTree>
    <p:extLst>
      <p:ext uri="{BB962C8B-B14F-4D97-AF65-F5344CB8AC3E}">
        <p14:creationId xmlns:p14="http://schemas.microsoft.com/office/powerpoint/2010/main" val="55805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914E-625B-F3AF-38B1-B30F4233E5D1}"/>
              </a:ext>
            </a:extLst>
          </p:cNvPr>
          <p:cNvSpPr>
            <a:spLocks noGrp="1"/>
          </p:cNvSpPr>
          <p:nvPr>
            <p:ph type="title"/>
          </p:nvPr>
        </p:nvSpPr>
        <p:spPr/>
        <p:txBody>
          <a:bodyPr lIns="91440" tIns="45720" rIns="91440" bIns="45720" anchor="t"/>
          <a:lstStyle/>
          <a:p>
            <a:r>
              <a:rPr lang="en-GB">
                <a:latin typeface="Candara"/>
                <a:ea typeface="Roboto"/>
                <a:cs typeface="Roboto"/>
              </a:rPr>
              <a:t>Exercise 3: why was a sentence flagged</a:t>
            </a:r>
            <a:endParaRPr lang="en-US"/>
          </a:p>
        </p:txBody>
      </p:sp>
      <p:sp>
        <p:nvSpPr>
          <p:cNvPr id="5" name="Content Placeholder 4">
            <a:extLst>
              <a:ext uri="{FF2B5EF4-FFF2-40B4-BE49-F238E27FC236}">
                <a16:creationId xmlns:a16="http://schemas.microsoft.com/office/drawing/2014/main" id="{2AB14722-CE92-D17B-F3C5-04D0B96E7DBE}"/>
              </a:ext>
            </a:extLst>
          </p:cNvPr>
          <p:cNvSpPr>
            <a:spLocks noGrp="1"/>
          </p:cNvSpPr>
          <p:nvPr>
            <p:ph sz="quarter" idx="10"/>
          </p:nvPr>
        </p:nvSpPr>
        <p:spPr>
          <a:xfrm>
            <a:off x="546327" y="2511879"/>
            <a:ext cx="3827222" cy="3322637"/>
          </a:xfrm>
        </p:spPr>
        <p:txBody>
          <a:bodyPr lIns="91440" tIns="45720" rIns="91440" bIns="45720" anchor="t"/>
          <a:lstStyle/>
          <a:p>
            <a:pPr marL="0" indent="0">
              <a:buNone/>
            </a:pPr>
            <a:r>
              <a:rPr lang="en-GB" sz="2000">
                <a:latin typeface="Candara"/>
                <a:ea typeface="Roboto Medium"/>
                <a:cs typeface="Roboto Medium"/>
              </a:rPr>
              <a:t>Discuss the relative merits of explaining the results of a text classifier using </a:t>
            </a:r>
            <a:endParaRPr lang="en-US">
              <a:cs typeface="Roboto Medium" panose="02000000000000000000" pitchFamily="2" charset="0"/>
            </a:endParaRPr>
          </a:p>
          <a:p>
            <a:pPr marL="342900" indent="-342900">
              <a:buAutoNum type="arabicPeriod"/>
            </a:pPr>
            <a:r>
              <a:rPr lang="en-GB" sz="2000">
                <a:latin typeface="Candara"/>
                <a:ea typeface="Roboto Medium"/>
                <a:cs typeface="Roboto Medium"/>
              </a:rPr>
              <a:t>visual </a:t>
            </a:r>
            <a:r>
              <a:rPr lang="en-GB" sz="2000" err="1">
                <a:latin typeface="Candara"/>
                <a:ea typeface="Roboto Medium"/>
                <a:cs typeface="Roboto Medium"/>
              </a:rPr>
              <a:t>explainability</a:t>
            </a:r>
            <a:r>
              <a:rPr lang="en-GB" sz="2000">
                <a:latin typeface="Candara"/>
                <a:ea typeface="Roboto Medium"/>
                <a:cs typeface="Roboto Medium"/>
              </a:rPr>
              <a:t> (a bar chart to give relative importance of each word)</a:t>
            </a:r>
            <a:endParaRPr lang="en-GB" sz="2000">
              <a:cs typeface="Roboto Medium"/>
            </a:endParaRPr>
          </a:p>
          <a:p>
            <a:pPr marL="342900" indent="-342900">
              <a:buAutoNum type="arabicPeriod"/>
            </a:pPr>
            <a:r>
              <a:rPr lang="en-GB" sz="2000">
                <a:latin typeface="Candara"/>
                <a:ea typeface="Roboto Medium"/>
                <a:cs typeface="Roboto Medium"/>
              </a:rPr>
              <a:t>textual </a:t>
            </a:r>
            <a:r>
              <a:rPr lang="en-GB" sz="2000" err="1">
                <a:latin typeface="Candara"/>
                <a:ea typeface="Roboto Medium"/>
                <a:cs typeface="Roboto Medium"/>
              </a:rPr>
              <a:t>explainability</a:t>
            </a:r>
            <a:r>
              <a:rPr lang="en-GB" sz="2000">
                <a:latin typeface="Candara"/>
                <a:ea typeface="Roboto Medium"/>
                <a:cs typeface="Roboto Medium"/>
              </a:rPr>
              <a:t> (a sentence listing the 3 most important classifying words in the sentence).</a:t>
            </a:r>
            <a:endParaRPr lang="en-GB" sz="2000">
              <a:cs typeface="Roboto Medium"/>
            </a:endParaRPr>
          </a:p>
        </p:txBody>
      </p:sp>
      <p:pic>
        <p:nvPicPr>
          <p:cNvPr id="3" name="Picture 3" descr="Graphical user interface, text, application, email&#10;&#10;Description automatically generated">
            <a:extLst>
              <a:ext uri="{FF2B5EF4-FFF2-40B4-BE49-F238E27FC236}">
                <a16:creationId xmlns:a16="http://schemas.microsoft.com/office/drawing/2014/main" id="{744E4D6A-897A-A0E6-BA82-4600C011D62A}"/>
              </a:ext>
            </a:extLst>
          </p:cNvPr>
          <p:cNvPicPr>
            <a:picLocks noChangeAspect="1"/>
          </p:cNvPicPr>
          <p:nvPr/>
        </p:nvPicPr>
        <p:blipFill>
          <a:blip r:embed="rId3"/>
          <a:stretch>
            <a:fillRect/>
          </a:stretch>
        </p:blipFill>
        <p:spPr>
          <a:xfrm>
            <a:off x="4757510" y="2243539"/>
            <a:ext cx="7141028" cy="3718934"/>
          </a:xfrm>
          <a:prstGeom prst="rect">
            <a:avLst/>
          </a:prstGeom>
        </p:spPr>
      </p:pic>
      <p:sp>
        <p:nvSpPr>
          <p:cNvPr id="6" name="TextBox 5">
            <a:extLst>
              <a:ext uri="{FF2B5EF4-FFF2-40B4-BE49-F238E27FC236}">
                <a16:creationId xmlns:a16="http://schemas.microsoft.com/office/drawing/2014/main" id="{414E5BE0-C987-3B49-836D-5F1E93B18FA3}"/>
              </a:ext>
            </a:extLst>
          </p:cNvPr>
          <p:cNvSpPr txBox="1"/>
          <p:nvPr/>
        </p:nvSpPr>
        <p:spPr>
          <a:xfrm>
            <a:off x="2184322" y="1493941"/>
            <a:ext cx="7494337" cy="5909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nSpc>
                <a:spcPct val="90000"/>
              </a:lnSpc>
              <a:spcBef>
                <a:spcPts val="1000"/>
              </a:spcBef>
            </a:pPr>
            <a:r>
              <a:rPr lang="en-GB">
                <a:ea typeface="+mn-lt"/>
                <a:cs typeface="+mn-lt"/>
              </a:rPr>
              <a:t>Aim: identify text containing potential sexual and violent content to make it easier and quicker for the reader to identify vulnerability to the child</a:t>
            </a:r>
            <a:endParaRPr lang="en-US">
              <a:ea typeface="+mn-lt"/>
              <a:cs typeface="+mn-lt"/>
            </a:endParaRPr>
          </a:p>
        </p:txBody>
      </p:sp>
    </p:spTree>
    <p:extLst>
      <p:ext uri="{BB962C8B-B14F-4D97-AF65-F5344CB8AC3E}">
        <p14:creationId xmlns:p14="http://schemas.microsoft.com/office/powerpoint/2010/main" val="4181626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E966-7DF2-8995-34FC-65A3CA6558A7}"/>
              </a:ext>
            </a:extLst>
          </p:cNvPr>
          <p:cNvSpPr>
            <a:spLocks noGrp="1"/>
          </p:cNvSpPr>
          <p:nvPr>
            <p:ph type="title"/>
          </p:nvPr>
        </p:nvSpPr>
        <p:spPr/>
        <p:txBody>
          <a:bodyPr lIns="91440" tIns="45720" rIns="91440" bIns="45720" anchor="t"/>
          <a:lstStyle/>
          <a:p>
            <a:r>
              <a:rPr lang="en-PT">
                <a:latin typeface="Candara"/>
                <a:ea typeface="Roboto"/>
                <a:cs typeface="Roboto"/>
              </a:rPr>
              <a:t>Requirements gathering</a:t>
            </a:r>
            <a:endParaRPr lang="en-US"/>
          </a:p>
        </p:txBody>
      </p:sp>
      <p:sp>
        <p:nvSpPr>
          <p:cNvPr id="3" name="Content Placeholder 2">
            <a:extLst>
              <a:ext uri="{FF2B5EF4-FFF2-40B4-BE49-F238E27FC236}">
                <a16:creationId xmlns:a16="http://schemas.microsoft.com/office/drawing/2014/main" id="{CA0A8A32-B525-4D75-C7A9-F74384DB4833}"/>
              </a:ext>
            </a:extLst>
          </p:cNvPr>
          <p:cNvSpPr>
            <a:spLocks noGrp="1"/>
          </p:cNvSpPr>
          <p:nvPr>
            <p:ph sz="quarter" idx="10"/>
          </p:nvPr>
        </p:nvSpPr>
        <p:spPr>
          <a:xfrm>
            <a:off x="594632" y="3109686"/>
            <a:ext cx="11185964" cy="3144838"/>
          </a:xfrm>
        </p:spPr>
        <p:txBody>
          <a:bodyPr lIns="91440" tIns="45720" rIns="91440" bIns="45720" anchor="t"/>
          <a:lstStyle/>
          <a:p>
            <a:pPr marL="0" indent="0">
              <a:buNone/>
            </a:pPr>
            <a:r>
              <a:rPr lang="en-GB" sz="1800">
                <a:latin typeface="Candara"/>
                <a:ea typeface="Roboto Medium"/>
                <a:cs typeface="Roboto Medium"/>
              </a:rPr>
              <a:t>The answer to this question will depend on three things:</a:t>
            </a:r>
          </a:p>
          <a:p>
            <a:pPr marL="0" indent="0">
              <a:buNone/>
            </a:pPr>
            <a:endParaRPr lang="en-GB" sz="1800">
              <a:latin typeface="Candara"/>
              <a:ea typeface="Roboto Medium"/>
              <a:cs typeface="Roboto Medium"/>
            </a:endParaRPr>
          </a:p>
          <a:p>
            <a:r>
              <a:rPr lang="en-GB" sz="2400" b="1">
                <a:latin typeface="Candara"/>
                <a:ea typeface="Roboto Medium"/>
                <a:cs typeface="Roboto Medium"/>
              </a:rPr>
              <a:t>Who </a:t>
            </a:r>
            <a:r>
              <a:rPr lang="en-GB" sz="1800" b="1">
                <a:latin typeface="Candara"/>
                <a:ea typeface="Roboto Medium"/>
                <a:cs typeface="Roboto Medium"/>
              </a:rPr>
              <a:t>the end user is </a:t>
            </a:r>
            <a:r>
              <a:rPr lang="en-GB" sz="1800">
                <a:latin typeface="Candara"/>
                <a:ea typeface="Roboto Medium"/>
                <a:cs typeface="Roboto Medium"/>
              </a:rPr>
              <a:t>– what level of technical understanding or interest do they have?</a:t>
            </a:r>
            <a:endParaRPr lang="en-US" sz="1800">
              <a:latin typeface="Candara"/>
              <a:ea typeface="Roboto Medium"/>
              <a:cs typeface="Roboto Medium"/>
            </a:endParaRPr>
          </a:p>
          <a:p>
            <a:endParaRPr lang="en-GB" sz="1800">
              <a:latin typeface="Candara"/>
              <a:ea typeface="Roboto Medium"/>
              <a:cs typeface="Roboto Medium"/>
            </a:endParaRPr>
          </a:p>
          <a:p>
            <a:r>
              <a:rPr lang="en-GB" sz="2400" b="1">
                <a:latin typeface="Candara"/>
                <a:ea typeface="Roboto Medium"/>
                <a:cs typeface="Roboto Medium"/>
              </a:rPr>
              <a:t>What </a:t>
            </a:r>
            <a:r>
              <a:rPr lang="en-GB" sz="1800" b="1">
                <a:latin typeface="Candara"/>
                <a:ea typeface="Roboto Medium"/>
                <a:cs typeface="Roboto Medium"/>
              </a:rPr>
              <a:t>insight is being provided</a:t>
            </a:r>
            <a:r>
              <a:rPr lang="en-GB" sz="1800">
                <a:latin typeface="Candara"/>
                <a:ea typeface="Roboto Medium"/>
                <a:cs typeface="Roboto Medium"/>
              </a:rPr>
              <a:t> – is it a probability from a classification model? Is it a network visualisation? Is it the binary results of a text classifier? Has there been a lot of data manipulation?</a:t>
            </a:r>
            <a:endParaRPr lang="en-US" sz="1800">
              <a:latin typeface="Candara"/>
              <a:ea typeface="Roboto Medium"/>
              <a:cs typeface="Roboto Medium"/>
            </a:endParaRPr>
          </a:p>
          <a:p>
            <a:endParaRPr lang="en-GB" sz="1800">
              <a:latin typeface="Candara"/>
              <a:ea typeface="Roboto Medium"/>
              <a:cs typeface="Roboto Medium"/>
            </a:endParaRPr>
          </a:p>
          <a:p>
            <a:r>
              <a:rPr lang="en-GB" sz="2400" b="1">
                <a:latin typeface="Candara"/>
                <a:ea typeface="Roboto Medium"/>
                <a:cs typeface="Roboto Medium"/>
              </a:rPr>
              <a:t>How </a:t>
            </a:r>
            <a:r>
              <a:rPr lang="en-GB" sz="1800" b="1">
                <a:latin typeface="Candara"/>
                <a:ea typeface="Roboto Medium"/>
                <a:cs typeface="Roboto Medium"/>
              </a:rPr>
              <a:t>that insight is operationalised</a:t>
            </a:r>
            <a:r>
              <a:rPr lang="en-GB" sz="1800">
                <a:latin typeface="Candara"/>
                <a:ea typeface="Roboto Medium"/>
                <a:cs typeface="Roboto Medium"/>
              </a:rPr>
              <a:t> – how are they going to use the insight to help them make a decision?</a:t>
            </a:r>
            <a:endParaRPr lang="en-US" sz="1800">
              <a:latin typeface="Candara"/>
              <a:ea typeface="Roboto Medium"/>
              <a:cs typeface="Roboto Medium"/>
            </a:endParaRPr>
          </a:p>
          <a:p>
            <a:endParaRPr lang="en-PT" sz="1800">
              <a:latin typeface="Candara"/>
              <a:cs typeface="Roboto Medium"/>
            </a:endParaRPr>
          </a:p>
        </p:txBody>
      </p:sp>
      <p:sp>
        <p:nvSpPr>
          <p:cNvPr id="5" name="TextBox 4">
            <a:extLst>
              <a:ext uri="{FF2B5EF4-FFF2-40B4-BE49-F238E27FC236}">
                <a16:creationId xmlns:a16="http://schemas.microsoft.com/office/drawing/2014/main" id="{230E2B9A-CB30-4EAB-C00E-0D414857A254}"/>
              </a:ext>
            </a:extLst>
          </p:cNvPr>
          <p:cNvSpPr txBox="1"/>
          <p:nvPr/>
        </p:nvSpPr>
        <p:spPr>
          <a:xfrm>
            <a:off x="1728936" y="1996498"/>
            <a:ext cx="8147480" cy="6463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GB" b="1">
                <a:ea typeface="+mn-lt"/>
                <a:cs typeface="+mn-lt"/>
              </a:rPr>
              <a:t>What does the end user need to know about </a:t>
            </a:r>
            <a:r>
              <a:rPr lang="en-GB" sz="1800" b="1">
                <a:effectLst/>
                <a:ea typeface="+mn-lt"/>
                <a:cs typeface="+mn-lt"/>
              </a:rPr>
              <a:t>the </a:t>
            </a:r>
            <a:r>
              <a:rPr lang="en-GB" b="1">
                <a:ea typeface="+mn-lt"/>
                <a:cs typeface="+mn-lt"/>
              </a:rPr>
              <a:t>insight to be able to trust</a:t>
            </a:r>
            <a:r>
              <a:rPr lang="en-GB" sz="1800" b="1">
                <a:effectLst/>
                <a:ea typeface="+mn-lt"/>
                <a:cs typeface="+mn-lt"/>
              </a:rPr>
              <a:t>, </a:t>
            </a:r>
            <a:r>
              <a:rPr lang="en-GB" b="1">
                <a:ea typeface="+mn-lt"/>
                <a:cs typeface="+mn-lt"/>
              </a:rPr>
              <a:t>understand</a:t>
            </a:r>
            <a:r>
              <a:rPr lang="en-GB" sz="1800" b="1">
                <a:effectLst/>
                <a:ea typeface="+mn-lt"/>
                <a:cs typeface="+mn-lt"/>
              </a:rPr>
              <a:t>, and make </a:t>
            </a:r>
            <a:r>
              <a:rPr lang="en-GB" b="1">
                <a:ea typeface="+mn-lt"/>
                <a:cs typeface="+mn-lt"/>
              </a:rPr>
              <a:t>decisions?</a:t>
            </a:r>
            <a:r>
              <a:rPr lang="en-GB" sz="1800" b="1">
                <a:effectLst/>
                <a:ea typeface="+mn-lt"/>
                <a:cs typeface="+mn-lt"/>
              </a:rPr>
              <a:t>  </a:t>
            </a:r>
          </a:p>
        </p:txBody>
      </p:sp>
      <p:sp>
        <p:nvSpPr>
          <p:cNvPr id="6" name="TextBox 5">
            <a:extLst>
              <a:ext uri="{FF2B5EF4-FFF2-40B4-BE49-F238E27FC236}">
                <a16:creationId xmlns:a16="http://schemas.microsoft.com/office/drawing/2014/main" id="{21247368-385A-16E2-F0D4-630AD0EBF06C}"/>
              </a:ext>
            </a:extLst>
          </p:cNvPr>
          <p:cNvSpPr txBox="1"/>
          <p:nvPr/>
        </p:nvSpPr>
        <p:spPr>
          <a:xfrm>
            <a:off x="584200" y="1270000"/>
            <a:ext cx="10261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The key question to gather requirements:</a:t>
            </a:r>
          </a:p>
        </p:txBody>
      </p:sp>
    </p:spTree>
    <p:extLst>
      <p:ext uri="{BB962C8B-B14F-4D97-AF65-F5344CB8AC3E}">
        <p14:creationId xmlns:p14="http://schemas.microsoft.com/office/powerpoint/2010/main" val="258831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E966-7DF2-8995-34FC-65A3CA6558A7}"/>
              </a:ext>
            </a:extLst>
          </p:cNvPr>
          <p:cNvSpPr>
            <a:spLocks noGrp="1"/>
          </p:cNvSpPr>
          <p:nvPr>
            <p:ph type="title"/>
          </p:nvPr>
        </p:nvSpPr>
        <p:spPr>
          <a:xfrm>
            <a:off x="544876" y="365125"/>
            <a:ext cx="10515600" cy="789224"/>
          </a:xfrm>
        </p:spPr>
        <p:txBody>
          <a:bodyPr lIns="91440" tIns="45720" rIns="91440" bIns="45720" anchor="t">
            <a:normAutofit/>
          </a:bodyPr>
          <a:lstStyle/>
          <a:p>
            <a:r>
              <a:rPr lang="en-PT">
                <a:latin typeface="Candara"/>
                <a:ea typeface="Roboto"/>
              </a:rPr>
              <a:t>Who is the end user?</a:t>
            </a:r>
            <a:endParaRPr lang="en-US">
              <a:latin typeface="Candara"/>
              <a:ea typeface="Roboto"/>
            </a:endParaRPr>
          </a:p>
        </p:txBody>
      </p:sp>
      <p:sp>
        <p:nvSpPr>
          <p:cNvPr id="3" name="Content Placeholder 2">
            <a:extLst>
              <a:ext uri="{FF2B5EF4-FFF2-40B4-BE49-F238E27FC236}">
                <a16:creationId xmlns:a16="http://schemas.microsoft.com/office/drawing/2014/main" id="{CA0A8A32-B525-4D75-C7A9-F74384DB4833}"/>
              </a:ext>
            </a:extLst>
          </p:cNvPr>
          <p:cNvSpPr>
            <a:spLocks noGrp="1"/>
          </p:cNvSpPr>
          <p:nvPr>
            <p:ph sz="quarter" idx="10"/>
          </p:nvPr>
        </p:nvSpPr>
        <p:spPr>
          <a:xfrm>
            <a:off x="587375" y="1828800"/>
            <a:ext cx="4049713" cy="3627438"/>
          </a:xfrm>
        </p:spPr>
        <p:txBody>
          <a:bodyPr lIns="91440" tIns="45720" rIns="91440" bIns="45720" anchor="t">
            <a:noAutofit/>
          </a:bodyPr>
          <a:lstStyle/>
          <a:p>
            <a:pPr marL="0" indent="0">
              <a:buNone/>
            </a:pPr>
            <a:r>
              <a:rPr lang="en-US" sz="1800">
                <a:latin typeface="Candara"/>
                <a:ea typeface="Roboto Medium"/>
                <a:cs typeface="Roboto Medium"/>
              </a:rPr>
              <a:t>It is important to </a:t>
            </a:r>
            <a:r>
              <a:rPr lang="en-US" sz="1800" b="1">
                <a:latin typeface="Candara"/>
                <a:ea typeface="Roboto Medium"/>
                <a:cs typeface="Roboto Medium"/>
              </a:rPr>
              <a:t>understand your audience</a:t>
            </a:r>
            <a:r>
              <a:rPr lang="en-US" sz="1800">
                <a:latin typeface="Candara"/>
                <a:ea typeface="Roboto Medium"/>
                <a:cs typeface="Roboto Medium"/>
              </a:rPr>
              <a:t> and what level of technical understanding they have</a:t>
            </a:r>
          </a:p>
          <a:p>
            <a:pPr marL="0" indent="0">
              <a:buNone/>
            </a:pPr>
            <a:endParaRPr lang="en-US" sz="1800">
              <a:latin typeface="Candara"/>
              <a:ea typeface="Roboto Medium"/>
              <a:cs typeface="Roboto Medium"/>
            </a:endParaRPr>
          </a:p>
          <a:p>
            <a:pPr marL="0" indent="0">
              <a:buNone/>
            </a:pPr>
            <a:r>
              <a:rPr lang="en-US" sz="1800">
                <a:latin typeface="Candara"/>
                <a:ea typeface="Roboto Medium"/>
                <a:cs typeface="Roboto Medium"/>
              </a:rPr>
              <a:t>Questions to consider:</a:t>
            </a:r>
            <a:endParaRPr lang="en-US" sz="1800">
              <a:latin typeface="Candara"/>
              <a:cs typeface="Roboto Medium"/>
            </a:endParaRPr>
          </a:p>
          <a:p>
            <a:pPr>
              <a:buFont typeface="Arial"/>
              <a:buChar char="•"/>
            </a:pPr>
            <a:r>
              <a:rPr lang="en-GB" sz="1800">
                <a:latin typeface="Candara"/>
                <a:ea typeface="Roboto Medium"/>
                <a:cs typeface="Roboto Medium"/>
              </a:rPr>
              <a:t>How </a:t>
            </a:r>
            <a:r>
              <a:rPr lang="en-GB" sz="1800" err="1">
                <a:latin typeface="Candara"/>
                <a:ea typeface="Roboto Medium"/>
                <a:cs typeface="Roboto Medium"/>
              </a:rPr>
              <a:t>techincal</a:t>
            </a:r>
            <a:r>
              <a:rPr lang="en-GB" sz="1800">
                <a:latin typeface="Candara"/>
                <a:ea typeface="Roboto Medium"/>
                <a:cs typeface="Roboto Medium"/>
              </a:rPr>
              <a:t> is the end user?</a:t>
            </a:r>
          </a:p>
          <a:p>
            <a:pPr>
              <a:buFont typeface="Arial"/>
              <a:buChar char="•"/>
            </a:pPr>
            <a:r>
              <a:rPr lang="en-GB" sz="1800">
                <a:latin typeface="Candara"/>
                <a:ea typeface="Roboto Medium"/>
                <a:cs typeface="Roboto Medium"/>
              </a:rPr>
              <a:t>Are they familiar with certain types of data presentation in their current work? Do they use percentiles, bar graphs, scatter plot? If not, perhaps text is the most effective.</a:t>
            </a:r>
            <a:endParaRPr lang="en-GB"/>
          </a:p>
          <a:p>
            <a:pPr>
              <a:buFont typeface="Arial"/>
              <a:buChar char="•"/>
            </a:pPr>
            <a:r>
              <a:rPr lang="en-GB" sz="1800">
                <a:latin typeface="Candara"/>
                <a:ea typeface="Roboto Medium"/>
                <a:cs typeface="Roboto Medium"/>
              </a:rPr>
              <a:t>Do they need to know how the model works or just what the results mean?</a:t>
            </a:r>
          </a:p>
          <a:p>
            <a:pPr marL="0" indent="0">
              <a:buNone/>
            </a:pPr>
            <a:endParaRPr lang="en-GB" sz="1800">
              <a:latin typeface="Candara"/>
              <a:cs typeface="Roboto Medium"/>
            </a:endParaRPr>
          </a:p>
          <a:p>
            <a:endParaRPr lang="en-US" sz="1800">
              <a:latin typeface="Candara"/>
              <a:cs typeface="Roboto Medium"/>
            </a:endParaRPr>
          </a:p>
        </p:txBody>
      </p:sp>
      <p:pic>
        <p:nvPicPr>
          <p:cNvPr id="4" name="Picture 4" descr="Shape, circle&#10;&#10;Description automatically generated">
            <a:extLst>
              <a:ext uri="{FF2B5EF4-FFF2-40B4-BE49-F238E27FC236}">
                <a16:creationId xmlns:a16="http://schemas.microsoft.com/office/drawing/2014/main" id="{75484F87-EEDD-5822-6B3B-40804F323D86}"/>
              </a:ext>
            </a:extLst>
          </p:cNvPr>
          <p:cNvPicPr>
            <a:picLocks noChangeAspect="1"/>
          </p:cNvPicPr>
          <p:nvPr/>
        </p:nvPicPr>
        <p:blipFill>
          <a:blip r:embed="rId2"/>
          <a:stretch>
            <a:fillRect/>
          </a:stretch>
        </p:blipFill>
        <p:spPr>
          <a:xfrm>
            <a:off x="5724525" y="2249488"/>
            <a:ext cx="4953000" cy="2786061"/>
          </a:xfrm>
          <a:prstGeom prst="rect">
            <a:avLst/>
          </a:prstGeom>
          <a:noFill/>
        </p:spPr>
      </p:pic>
      <p:sp>
        <p:nvSpPr>
          <p:cNvPr id="6" name="TextBox 5">
            <a:extLst>
              <a:ext uri="{FF2B5EF4-FFF2-40B4-BE49-F238E27FC236}">
                <a16:creationId xmlns:a16="http://schemas.microsoft.com/office/drawing/2014/main" id="{00D49A4D-363A-4BDD-566A-EC9C607F7F10}"/>
              </a:ext>
            </a:extLst>
          </p:cNvPr>
          <p:cNvSpPr txBox="1"/>
          <p:nvPr/>
        </p:nvSpPr>
        <p:spPr>
          <a:xfrm rot="-5400000">
            <a:off x="3715657" y="2939755"/>
            <a:ext cx="3251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Effectiveness of </a:t>
            </a:r>
            <a:r>
              <a:rPr lang="en-GB" err="1"/>
              <a:t>explainability</a:t>
            </a:r>
          </a:p>
        </p:txBody>
      </p:sp>
      <p:sp>
        <p:nvSpPr>
          <p:cNvPr id="7" name="TextBox 6">
            <a:extLst>
              <a:ext uri="{FF2B5EF4-FFF2-40B4-BE49-F238E27FC236}">
                <a16:creationId xmlns:a16="http://schemas.microsoft.com/office/drawing/2014/main" id="{662275EF-AC3B-CF35-04E5-C46E9E91F54C}"/>
              </a:ext>
            </a:extLst>
          </p:cNvPr>
          <p:cNvSpPr txBox="1"/>
          <p:nvPr/>
        </p:nvSpPr>
        <p:spPr>
          <a:xfrm>
            <a:off x="9535885" y="5087257"/>
            <a:ext cx="15675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Level of detail</a:t>
            </a:r>
          </a:p>
        </p:txBody>
      </p:sp>
      <p:sp>
        <p:nvSpPr>
          <p:cNvPr id="8" name="TextBox 7">
            <a:extLst>
              <a:ext uri="{FF2B5EF4-FFF2-40B4-BE49-F238E27FC236}">
                <a16:creationId xmlns:a16="http://schemas.microsoft.com/office/drawing/2014/main" id="{AFDFFE30-C88D-1758-115D-2B2C5B93666D}"/>
              </a:ext>
            </a:extLst>
          </p:cNvPr>
          <p:cNvSpPr txBox="1"/>
          <p:nvPr/>
        </p:nvSpPr>
        <p:spPr>
          <a:xfrm>
            <a:off x="9985828" y="3243941"/>
            <a:ext cx="11901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ea typeface="+mn-lt"/>
                <a:cs typeface="+mn-lt"/>
              </a:rPr>
              <a:t>Overwhelming - too much information means the user does not  engage</a:t>
            </a:r>
            <a:endParaRPr lang="en-GB" sz="1200"/>
          </a:p>
        </p:txBody>
      </p:sp>
      <p:sp>
        <p:nvSpPr>
          <p:cNvPr id="9" name="TextBox 8">
            <a:extLst>
              <a:ext uri="{FF2B5EF4-FFF2-40B4-BE49-F238E27FC236}">
                <a16:creationId xmlns:a16="http://schemas.microsoft.com/office/drawing/2014/main" id="{A2691A8B-0040-860C-75B9-C35C09F0F9E0}"/>
              </a:ext>
            </a:extLst>
          </p:cNvPr>
          <p:cNvSpPr txBox="1"/>
          <p:nvPr/>
        </p:nvSpPr>
        <p:spPr>
          <a:xfrm>
            <a:off x="5799517" y="3089062"/>
            <a:ext cx="117565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ea typeface="+mn-lt"/>
                <a:cs typeface="+mn-lt"/>
              </a:rPr>
              <a:t>Not enough information to understand or trust the insights</a:t>
            </a:r>
            <a:endParaRPr lang="en-US"/>
          </a:p>
        </p:txBody>
      </p:sp>
      <p:sp>
        <p:nvSpPr>
          <p:cNvPr id="10" name="TextBox 9">
            <a:extLst>
              <a:ext uri="{FF2B5EF4-FFF2-40B4-BE49-F238E27FC236}">
                <a16:creationId xmlns:a16="http://schemas.microsoft.com/office/drawing/2014/main" id="{EAB2972A-EA07-2C90-9629-5407CF099F95}"/>
              </a:ext>
            </a:extLst>
          </p:cNvPr>
          <p:cNvSpPr txBox="1"/>
          <p:nvPr/>
        </p:nvSpPr>
        <p:spPr>
          <a:xfrm>
            <a:off x="7761071" y="1563648"/>
            <a:ext cx="11048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t>The optimal level of detail will depend on who the end user is</a:t>
            </a:r>
          </a:p>
        </p:txBody>
      </p:sp>
      <p:cxnSp>
        <p:nvCxnSpPr>
          <p:cNvPr id="11" name="Straight Arrow Connector 10">
            <a:extLst>
              <a:ext uri="{FF2B5EF4-FFF2-40B4-BE49-F238E27FC236}">
                <a16:creationId xmlns:a16="http://schemas.microsoft.com/office/drawing/2014/main" id="{7D7A7BE1-8FE4-3429-A605-739772FCAEDC}"/>
              </a:ext>
            </a:extLst>
          </p:cNvPr>
          <p:cNvCxnSpPr/>
          <p:nvPr/>
        </p:nvCxnSpPr>
        <p:spPr>
          <a:xfrm>
            <a:off x="8183790" y="2628446"/>
            <a:ext cx="1" cy="276497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68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E966-7DF2-8995-34FC-65A3CA6558A7}"/>
              </a:ext>
            </a:extLst>
          </p:cNvPr>
          <p:cNvSpPr>
            <a:spLocks noGrp="1"/>
          </p:cNvSpPr>
          <p:nvPr>
            <p:ph type="title"/>
          </p:nvPr>
        </p:nvSpPr>
        <p:spPr/>
        <p:txBody>
          <a:bodyPr lIns="91440" tIns="45720" rIns="91440" bIns="45720" anchor="t"/>
          <a:lstStyle/>
          <a:p>
            <a:r>
              <a:rPr lang="en-PT">
                <a:latin typeface="Candara"/>
                <a:ea typeface="Roboto"/>
                <a:cs typeface="Roboto"/>
              </a:rPr>
              <a:t>What insight is being provided?</a:t>
            </a:r>
            <a:endParaRPr lang="en-US">
              <a:latin typeface="Candara"/>
            </a:endParaRPr>
          </a:p>
        </p:txBody>
      </p:sp>
      <p:sp>
        <p:nvSpPr>
          <p:cNvPr id="3" name="Content Placeholder 2">
            <a:extLst>
              <a:ext uri="{FF2B5EF4-FFF2-40B4-BE49-F238E27FC236}">
                <a16:creationId xmlns:a16="http://schemas.microsoft.com/office/drawing/2014/main" id="{CA0A8A32-B525-4D75-C7A9-F74384DB4833}"/>
              </a:ext>
            </a:extLst>
          </p:cNvPr>
          <p:cNvSpPr>
            <a:spLocks noGrp="1"/>
          </p:cNvSpPr>
          <p:nvPr>
            <p:ph sz="quarter" idx="10"/>
          </p:nvPr>
        </p:nvSpPr>
        <p:spPr>
          <a:xfrm>
            <a:off x="587375" y="1828800"/>
            <a:ext cx="11185964" cy="4370852"/>
          </a:xfrm>
        </p:spPr>
        <p:txBody>
          <a:bodyPr lIns="91440" tIns="45720" rIns="91440" bIns="45720" anchor="t"/>
          <a:lstStyle/>
          <a:p>
            <a:r>
              <a:rPr lang="en-GB" sz="1800">
                <a:latin typeface="Candara"/>
                <a:ea typeface="Roboto Medium"/>
                <a:cs typeface="Roboto Medium"/>
              </a:rPr>
              <a:t>What </a:t>
            </a:r>
            <a:r>
              <a:rPr lang="en-GB" sz="1800" b="1">
                <a:latin typeface="Candara"/>
                <a:ea typeface="Roboto Medium"/>
                <a:cs typeface="Roboto Medium"/>
              </a:rPr>
              <a:t>data is being used</a:t>
            </a:r>
            <a:r>
              <a:rPr lang="en-GB" sz="1800">
                <a:latin typeface="Candara"/>
                <a:ea typeface="Roboto Medium"/>
                <a:cs typeface="Roboto Medium"/>
              </a:rPr>
              <a:t> in the model? Is the end user familiar with the data? How much context needs to be provided? </a:t>
            </a:r>
            <a:endParaRPr lang="en-US" sz="1800">
              <a:latin typeface="Candara"/>
              <a:ea typeface="Roboto Medium"/>
              <a:cs typeface="Roboto Medium"/>
            </a:endParaRPr>
          </a:p>
          <a:p>
            <a:endParaRPr lang="en-GB" sz="1800">
              <a:latin typeface="Candara"/>
              <a:ea typeface="Roboto Medium"/>
              <a:cs typeface="Roboto Medium"/>
            </a:endParaRPr>
          </a:p>
          <a:p>
            <a:r>
              <a:rPr lang="en-GB" sz="1800">
                <a:latin typeface="Candara"/>
                <a:ea typeface="Roboto Medium"/>
                <a:cs typeface="Roboto Medium"/>
              </a:rPr>
              <a:t>What </a:t>
            </a:r>
            <a:r>
              <a:rPr lang="en-GB" sz="1800" b="1">
                <a:latin typeface="Candara"/>
                <a:ea typeface="Roboto Medium"/>
                <a:cs typeface="Roboto Medium"/>
              </a:rPr>
              <a:t>model is being used</a:t>
            </a:r>
            <a:r>
              <a:rPr lang="en-GB" sz="1800">
                <a:latin typeface="Candara"/>
                <a:ea typeface="Roboto Medium"/>
                <a:cs typeface="Roboto Medium"/>
              </a:rPr>
              <a:t>? Is it a probability from a classification model? Is it a network visualisation? Is it the binary results of a text classifier? This will affect how you present the insights</a:t>
            </a:r>
            <a:endParaRPr lang="en-US" sz="1800">
              <a:latin typeface="Candara"/>
              <a:ea typeface="Roboto Medium"/>
              <a:cs typeface="Roboto Medium"/>
            </a:endParaRPr>
          </a:p>
          <a:p>
            <a:endParaRPr lang="en-GB" sz="1800">
              <a:latin typeface="Candara"/>
              <a:ea typeface="Roboto Medium"/>
              <a:cs typeface="Roboto Medium"/>
            </a:endParaRPr>
          </a:p>
          <a:p>
            <a:r>
              <a:rPr lang="en-GB" sz="1800" b="1">
                <a:latin typeface="Candara"/>
                <a:ea typeface="Roboto Medium"/>
                <a:cs typeface="Roboto Medium"/>
              </a:rPr>
              <a:t>How good is the model</a:t>
            </a:r>
            <a:r>
              <a:rPr lang="en-GB" sz="1800">
                <a:latin typeface="Candara"/>
                <a:ea typeface="Roboto Medium"/>
                <a:cs typeface="Roboto Medium"/>
              </a:rPr>
              <a:t>?</a:t>
            </a:r>
          </a:p>
          <a:p>
            <a:endParaRPr lang="en-GB" sz="1800">
              <a:latin typeface="Candara"/>
              <a:ea typeface="Roboto Medium"/>
              <a:cs typeface="Roboto Medium"/>
            </a:endParaRPr>
          </a:p>
          <a:p>
            <a:r>
              <a:rPr lang="en-GB" sz="1800">
                <a:latin typeface="Candara"/>
                <a:ea typeface="Roboto Medium"/>
                <a:cs typeface="Roboto Medium"/>
              </a:rPr>
              <a:t>What are the </a:t>
            </a:r>
            <a:r>
              <a:rPr lang="en-GB" sz="1800" b="1">
                <a:latin typeface="Candara"/>
                <a:ea typeface="Roboto Medium"/>
                <a:cs typeface="Roboto Medium"/>
              </a:rPr>
              <a:t>limitations of the results</a:t>
            </a:r>
            <a:r>
              <a:rPr lang="en-GB" sz="1800">
                <a:latin typeface="Candara"/>
                <a:ea typeface="Roboto Medium"/>
                <a:cs typeface="Roboto Medium"/>
              </a:rPr>
              <a:t>? What do they not take into account?</a:t>
            </a:r>
            <a:endParaRPr lang="en-US" sz="1800">
              <a:latin typeface="Candara"/>
              <a:cs typeface="Roboto Medium"/>
            </a:endParaRPr>
          </a:p>
        </p:txBody>
      </p:sp>
    </p:spTree>
    <p:extLst>
      <p:ext uri="{BB962C8B-B14F-4D97-AF65-F5344CB8AC3E}">
        <p14:creationId xmlns:p14="http://schemas.microsoft.com/office/powerpoint/2010/main" val="2665136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E966-7DF2-8995-34FC-65A3CA6558A7}"/>
              </a:ext>
            </a:extLst>
          </p:cNvPr>
          <p:cNvSpPr>
            <a:spLocks noGrp="1"/>
          </p:cNvSpPr>
          <p:nvPr>
            <p:ph type="title"/>
          </p:nvPr>
        </p:nvSpPr>
        <p:spPr/>
        <p:txBody>
          <a:bodyPr lIns="91440" tIns="45720" rIns="91440" bIns="45720" anchor="t"/>
          <a:lstStyle/>
          <a:p>
            <a:r>
              <a:rPr lang="en-PT">
                <a:latin typeface="Candara"/>
                <a:ea typeface="Roboto"/>
                <a:cs typeface="Roboto"/>
              </a:rPr>
              <a:t>How is the insight </a:t>
            </a:r>
            <a:r>
              <a:rPr lang="en-PT" err="1">
                <a:latin typeface="Candara"/>
                <a:ea typeface="Roboto"/>
                <a:cs typeface="Roboto"/>
              </a:rPr>
              <a:t>operationalised</a:t>
            </a:r>
            <a:r>
              <a:rPr lang="en-PT">
                <a:latin typeface="Candara"/>
                <a:ea typeface="Roboto"/>
                <a:cs typeface="Roboto"/>
              </a:rPr>
              <a:t>?</a:t>
            </a:r>
            <a:endParaRPr lang="en-US">
              <a:latin typeface="Candara"/>
            </a:endParaRPr>
          </a:p>
        </p:txBody>
      </p:sp>
      <p:sp>
        <p:nvSpPr>
          <p:cNvPr id="3" name="Content Placeholder 2">
            <a:extLst>
              <a:ext uri="{FF2B5EF4-FFF2-40B4-BE49-F238E27FC236}">
                <a16:creationId xmlns:a16="http://schemas.microsoft.com/office/drawing/2014/main" id="{CA0A8A32-B525-4D75-C7A9-F74384DB4833}"/>
              </a:ext>
            </a:extLst>
          </p:cNvPr>
          <p:cNvSpPr>
            <a:spLocks noGrp="1"/>
          </p:cNvSpPr>
          <p:nvPr>
            <p:ph sz="quarter" idx="10"/>
          </p:nvPr>
        </p:nvSpPr>
        <p:spPr/>
        <p:txBody>
          <a:bodyPr lIns="91440" tIns="45720" rIns="91440" bIns="45720" anchor="t"/>
          <a:lstStyle/>
          <a:p>
            <a:r>
              <a:rPr lang="en-GB" sz="1800">
                <a:latin typeface="Candara"/>
                <a:ea typeface="Roboto Medium"/>
                <a:cs typeface="Roboto Medium"/>
              </a:rPr>
              <a:t>How much time is the end user going to have to look at the results?</a:t>
            </a:r>
            <a:endParaRPr lang="en-US" sz="1800">
              <a:latin typeface="Candara"/>
              <a:ea typeface="Roboto Medium"/>
              <a:cs typeface="Roboto Medium"/>
            </a:endParaRPr>
          </a:p>
          <a:p>
            <a:endParaRPr lang="en-GB" sz="1800">
              <a:latin typeface="Candara"/>
              <a:ea typeface="Roboto Medium"/>
              <a:cs typeface="Roboto Medium"/>
            </a:endParaRPr>
          </a:p>
          <a:p>
            <a:r>
              <a:rPr lang="en-GB" sz="1800">
                <a:latin typeface="Candara"/>
                <a:ea typeface="Roboto Medium"/>
                <a:cs typeface="Roboto Medium"/>
              </a:rPr>
              <a:t>Is the end user trying to make comparisons? Or isolated decisions? Or just gain some context?</a:t>
            </a:r>
            <a:endParaRPr lang="en-US" sz="1800">
              <a:latin typeface="Candara"/>
              <a:ea typeface="Roboto Medium"/>
              <a:cs typeface="Roboto Medium"/>
            </a:endParaRPr>
          </a:p>
          <a:p>
            <a:endParaRPr lang="en-GB" sz="1800">
              <a:latin typeface="Candara"/>
              <a:ea typeface="Roboto Medium"/>
              <a:cs typeface="Roboto Medium"/>
            </a:endParaRPr>
          </a:p>
          <a:p>
            <a:r>
              <a:rPr lang="en-GB" sz="1800">
                <a:latin typeface="Candara"/>
                <a:ea typeface="Roboto Medium"/>
                <a:cs typeface="Roboto Medium"/>
              </a:rPr>
              <a:t>Is it as part of an application or dashboard? If so, you will need to think about the design, e.g., positioning of insights, prominence of information, colours used, presenting a narrative etc. Design of AI systems is beyond the scope of this course</a:t>
            </a:r>
            <a:endParaRPr lang="en-US" sz="1800">
              <a:latin typeface="Candara"/>
              <a:ea typeface="Roboto Medium"/>
              <a:cs typeface="Roboto Medium"/>
            </a:endParaRPr>
          </a:p>
          <a:p>
            <a:endParaRPr lang="en-PT" sz="1800">
              <a:latin typeface="Candara"/>
              <a:cs typeface="Roboto Medium"/>
            </a:endParaRPr>
          </a:p>
        </p:txBody>
      </p:sp>
    </p:spTree>
    <p:extLst>
      <p:ext uri="{BB962C8B-B14F-4D97-AF65-F5344CB8AC3E}">
        <p14:creationId xmlns:p14="http://schemas.microsoft.com/office/powerpoint/2010/main" val="623829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EA80-2EDD-436A-2A70-2F50291957B1}"/>
              </a:ext>
            </a:extLst>
          </p:cNvPr>
          <p:cNvSpPr>
            <a:spLocks noGrp="1"/>
          </p:cNvSpPr>
          <p:nvPr>
            <p:ph type="title"/>
          </p:nvPr>
        </p:nvSpPr>
        <p:spPr/>
        <p:txBody>
          <a:bodyPr/>
          <a:lstStyle/>
          <a:p>
            <a:r>
              <a:rPr lang="en-PT">
                <a:latin typeface="+mj-lt"/>
              </a:rPr>
              <a:t>Model Evaluation: Performance</a:t>
            </a:r>
          </a:p>
        </p:txBody>
      </p:sp>
      <p:sp>
        <p:nvSpPr>
          <p:cNvPr id="3" name="Content Placeholder 2">
            <a:extLst>
              <a:ext uri="{FF2B5EF4-FFF2-40B4-BE49-F238E27FC236}">
                <a16:creationId xmlns:a16="http://schemas.microsoft.com/office/drawing/2014/main" id="{336A0C8E-854F-ECB8-44FC-A2F2E5BD8E09}"/>
              </a:ext>
            </a:extLst>
          </p:cNvPr>
          <p:cNvSpPr>
            <a:spLocks noGrp="1"/>
          </p:cNvSpPr>
          <p:nvPr>
            <p:ph sz="quarter" idx="10"/>
          </p:nvPr>
        </p:nvSpPr>
        <p:spPr>
          <a:xfrm>
            <a:off x="544876" y="1519881"/>
            <a:ext cx="11228463" cy="4720281"/>
          </a:xfrm>
        </p:spPr>
        <p:txBody>
          <a:bodyPr lIns="91440" tIns="45720" rIns="91440" bIns="45720" anchor="t"/>
          <a:lstStyle/>
          <a:p>
            <a:pPr marL="0" indent="0">
              <a:lnSpc>
                <a:spcPct val="150000"/>
              </a:lnSpc>
              <a:buNone/>
            </a:pPr>
            <a:r>
              <a:rPr lang="en-PT" sz="2000">
                <a:latin typeface="+mn-lt"/>
                <a:ea typeface="Roboto Medium"/>
              </a:rPr>
              <a:t>We don’t simply want to follow well-known paradigms but perform instead a </a:t>
            </a:r>
            <a:r>
              <a:rPr lang="en-PT" sz="2000" i="1">
                <a:latin typeface="+mn-lt"/>
                <a:ea typeface="Roboto Medium"/>
              </a:rPr>
              <a:t>critical</a:t>
            </a:r>
            <a:r>
              <a:rPr lang="en-PT" sz="2000">
                <a:latin typeface="+mn-lt"/>
                <a:ea typeface="Roboto Medium"/>
              </a:rPr>
              <a:t> evaluation:</a:t>
            </a:r>
          </a:p>
          <a:p>
            <a:pPr>
              <a:lnSpc>
                <a:spcPct val="150000"/>
              </a:lnSpc>
            </a:pPr>
            <a:r>
              <a:rPr lang="en-PT" sz="2000" b="1">
                <a:latin typeface="+mn-lt"/>
                <a:ea typeface="Roboto Medium"/>
              </a:rPr>
              <a:t>Which metrics </a:t>
            </a:r>
            <a:r>
              <a:rPr lang="en-PT" sz="2000">
                <a:latin typeface="+mn-lt"/>
                <a:ea typeface="Roboto Medium"/>
              </a:rPr>
              <a:t>are available for the task my model ought to solve?</a:t>
            </a:r>
          </a:p>
          <a:p>
            <a:pPr>
              <a:lnSpc>
                <a:spcPct val="100000"/>
              </a:lnSpc>
            </a:pPr>
            <a:r>
              <a:rPr lang="en-PT" sz="2000">
                <a:latin typeface="+mn-lt"/>
                <a:ea typeface="Roboto Medium"/>
              </a:rPr>
              <a:t>Which performance to </a:t>
            </a:r>
            <a:r>
              <a:rPr lang="en-PT" sz="2000" b="1" err="1">
                <a:latin typeface="+mn-lt"/>
                <a:ea typeface="Roboto Medium"/>
              </a:rPr>
              <a:t>prioritise</a:t>
            </a:r>
            <a:r>
              <a:rPr lang="en-PT" sz="2000">
                <a:latin typeface="+mn-lt"/>
                <a:ea typeface="Roboto Medium"/>
              </a:rPr>
              <a:t>, given the specificity of the problem?</a:t>
            </a:r>
          </a:p>
          <a:p>
            <a:pPr lvl="1">
              <a:lnSpc>
                <a:spcPct val="100000"/>
              </a:lnSpc>
            </a:pPr>
            <a:r>
              <a:rPr lang="en-PT" sz="1800" err="1">
                <a:latin typeface="+mn-lt"/>
                <a:ea typeface="Roboto Medium"/>
              </a:rPr>
              <a:t>Maximising</a:t>
            </a:r>
            <a:r>
              <a:rPr lang="en-PT" sz="1800">
                <a:latin typeface="+mn-lt"/>
                <a:ea typeface="Roboto Medium"/>
              </a:rPr>
              <a:t> precision or recall? Or a combination of both?</a:t>
            </a:r>
          </a:p>
          <a:p>
            <a:pPr lvl="1">
              <a:lnSpc>
                <a:spcPct val="100000"/>
              </a:lnSpc>
            </a:pPr>
            <a:r>
              <a:rPr lang="en-PT" sz="1800">
                <a:latin typeface="+mn-lt"/>
                <a:ea typeface="Roboto Medium"/>
              </a:rPr>
              <a:t>Which trades-off am I willing to accept?</a:t>
            </a:r>
          </a:p>
          <a:p>
            <a:pPr>
              <a:lnSpc>
                <a:spcPct val="150000"/>
              </a:lnSpc>
            </a:pPr>
            <a:r>
              <a:rPr lang="en-PT" sz="2000">
                <a:latin typeface="+mn-lt"/>
                <a:ea typeface="Roboto Medium"/>
              </a:rPr>
              <a:t>What is a </a:t>
            </a:r>
            <a:r>
              <a:rPr lang="en-PT" sz="2000" b="1">
                <a:latin typeface="+mn-lt"/>
                <a:ea typeface="Roboto Medium"/>
              </a:rPr>
              <a:t>“good enough” </a:t>
            </a:r>
            <a:r>
              <a:rPr lang="en-PT" sz="2000">
                <a:latin typeface="+mn-lt"/>
                <a:ea typeface="Roboto Medium"/>
              </a:rPr>
              <a:t>(define a threshold) performance for my problem?</a:t>
            </a:r>
          </a:p>
          <a:p>
            <a:pPr>
              <a:lnSpc>
                <a:spcPct val="100000"/>
              </a:lnSpc>
            </a:pPr>
            <a:r>
              <a:rPr lang="en-PT" sz="2000" b="1">
                <a:latin typeface="+mn-lt"/>
                <a:ea typeface="Roboto Medium"/>
              </a:rPr>
              <a:t>Consider bias</a:t>
            </a:r>
            <a:r>
              <a:rPr lang="en-PT" sz="2000">
                <a:latin typeface="+mn-lt"/>
                <a:ea typeface="Roboto Medium"/>
              </a:rPr>
              <a:t>! How does the performance change for groups within the population? </a:t>
            </a:r>
            <a:r>
              <a:rPr lang="en-PT" sz="1800" i="1">
                <a:latin typeface="+mn-lt"/>
                <a:ea typeface="Roboto Medium"/>
              </a:rPr>
              <a:t>[more on this in the fairness module]</a:t>
            </a:r>
          </a:p>
          <a:p>
            <a:pPr>
              <a:lnSpc>
                <a:spcPct val="150000"/>
              </a:lnSpc>
            </a:pPr>
            <a:r>
              <a:rPr lang="en-PT" sz="2000">
                <a:latin typeface="+mn-lt"/>
                <a:ea typeface="Roboto Medium"/>
              </a:rPr>
              <a:t>Not just one, but a range of metrics for a more </a:t>
            </a:r>
            <a:r>
              <a:rPr lang="en-PT" sz="2000" b="1">
                <a:latin typeface="+mn-lt"/>
                <a:ea typeface="Roboto Medium"/>
              </a:rPr>
              <a:t>comprehensive</a:t>
            </a:r>
            <a:r>
              <a:rPr lang="en-PT" sz="2000">
                <a:latin typeface="+mn-lt"/>
                <a:ea typeface="Roboto Medium"/>
              </a:rPr>
              <a:t> assessments </a:t>
            </a:r>
            <a:endParaRPr lang="en-PT" sz="2000">
              <a:latin typeface="+mn-lt"/>
            </a:endParaRPr>
          </a:p>
          <a:p>
            <a:endParaRPr lang="en-PT" sz="2000"/>
          </a:p>
        </p:txBody>
      </p:sp>
    </p:spTree>
    <p:extLst>
      <p:ext uri="{BB962C8B-B14F-4D97-AF65-F5344CB8AC3E}">
        <p14:creationId xmlns:p14="http://schemas.microsoft.com/office/powerpoint/2010/main" val="193038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EA80-2EDD-436A-2A70-2F50291957B1}"/>
              </a:ext>
            </a:extLst>
          </p:cNvPr>
          <p:cNvSpPr>
            <a:spLocks noGrp="1"/>
          </p:cNvSpPr>
          <p:nvPr>
            <p:ph type="title"/>
          </p:nvPr>
        </p:nvSpPr>
        <p:spPr/>
        <p:txBody>
          <a:bodyPr/>
          <a:lstStyle/>
          <a:p>
            <a:r>
              <a:rPr lang="en-PT">
                <a:latin typeface="+mj-lt"/>
              </a:rPr>
              <a:t>Model Evaluation: Beyond Performance</a:t>
            </a:r>
          </a:p>
        </p:txBody>
      </p:sp>
      <p:sp>
        <p:nvSpPr>
          <p:cNvPr id="3" name="Content Placeholder 2">
            <a:extLst>
              <a:ext uri="{FF2B5EF4-FFF2-40B4-BE49-F238E27FC236}">
                <a16:creationId xmlns:a16="http://schemas.microsoft.com/office/drawing/2014/main" id="{336A0C8E-854F-ECB8-44FC-A2F2E5BD8E09}"/>
              </a:ext>
            </a:extLst>
          </p:cNvPr>
          <p:cNvSpPr>
            <a:spLocks noGrp="1"/>
          </p:cNvSpPr>
          <p:nvPr>
            <p:ph sz="quarter" idx="10"/>
          </p:nvPr>
        </p:nvSpPr>
        <p:spPr>
          <a:xfrm>
            <a:off x="544876" y="1519881"/>
            <a:ext cx="11228463" cy="4720281"/>
          </a:xfrm>
        </p:spPr>
        <p:txBody>
          <a:bodyPr/>
          <a:lstStyle/>
          <a:p>
            <a:pPr marL="0" indent="0">
              <a:buNone/>
            </a:pPr>
            <a:r>
              <a:rPr lang="en-PT" sz="2000">
                <a:latin typeface="+mn-lt"/>
              </a:rPr>
              <a:t>Performance numbers alone don’t tell the whole story! </a:t>
            </a:r>
          </a:p>
          <a:p>
            <a:pPr marL="0" indent="0">
              <a:buNone/>
            </a:pPr>
            <a:endParaRPr lang="en-PT" sz="2000">
              <a:latin typeface="+mn-lt"/>
            </a:endParaRPr>
          </a:p>
          <a:p>
            <a:pPr marL="0" indent="0" algn="ctr">
              <a:buNone/>
            </a:pPr>
            <a:r>
              <a:rPr lang="en-PT" sz="2000" b="1" i="1" u="sng">
                <a:latin typeface="+mn-lt"/>
              </a:rPr>
              <a:t>Why</a:t>
            </a:r>
            <a:r>
              <a:rPr lang="en-PT" sz="2000" i="1">
                <a:latin typeface="+mn-lt"/>
              </a:rPr>
              <a:t> the model achieved that performance and made certain inferences?</a:t>
            </a:r>
          </a:p>
        </p:txBody>
      </p:sp>
      <p:cxnSp>
        <p:nvCxnSpPr>
          <p:cNvPr id="5" name="Straight Arrow Connector 4">
            <a:extLst>
              <a:ext uri="{FF2B5EF4-FFF2-40B4-BE49-F238E27FC236}">
                <a16:creationId xmlns:a16="http://schemas.microsoft.com/office/drawing/2014/main" id="{F325B23E-0B6F-4FFE-675A-5A999793ACF5}"/>
              </a:ext>
            </a:extLst>
          </p:cNvPr>
          <p:cNvCxnSpPr/>
          <p:nvPr/>
        </p:nvCxnSpPr>
        <p:spPr>
          <a:xfrm>
            <a:off x="5647038" y="2842054"/>
            <a:ext cx="0" cy="43248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A78E19-C9DB-368D-DA45-FF636BCF9337}"/>
              </a:ext>
            </a:extLst>
          </p:cNvPr>
          <p:cNvSpPr txBox="1"/>
          <p:nvPr/>
        </p:nvSpPr>
        <p:spPr>
          <a:xfrm>
            <a:off x="4226010" y="3295826"/>
            <a:ext cx="5523469" cy="369332"/>
          </a:xfrm>
          <a:prstGeom prst="rect">
            <a:avLst/>
          </a:prstGeom>
          <a:noFill/>
        </p:spPr>
        <p:txBody>
          <a:bodyPr wrap="square" rtlCol="0">
            <a:spAutoFit/>
          </a:bodyPr>
          <a:lstStyle/>
          <a:p>
            <a:r>
              <a:rPr lang="en-PT"/>
              <a:t>Need for model explainability</a:t>
            </a:r>
          </a:p>
        </p:txBody>
      </p:sp>
      <p:sp>
        <p:nvSpPr>
          <p:cNvPr id="7" name="TextBox 6">
            <a:extLst>
              <a:ext uri="{FF2B5EF4-FFF2-40B4-BE49-F238E27FC236}">
                <a16:creationId xmlns:a16="http://schemas.microsoft.com/office/drawing/2014/main" id="{6DB060BB-63FA-248C-DAF7-886A1F1CA02B}"/>
              </a:ext>
            </a:extLst>
          </p:cNvPr>
          <p:cNvSpPr txBox="1"/>
          <p:nvPr/>
        </p:nvSpPr>
        <p:spPr>
          <a:xfrm>
            <a:off x="544876" y="4104072"/>
            <a:ext cx="8570146" cy="1892826"/>
          </a:xfrm>
          <a:prstGeom prst="rect">
            <a:avLst/>
          </a:prstGeom>
          <a:noFill/>
        </p:spPr>
        <p:txBody>
          <a:bodyPr wrap="square" lIns="91440" tIns="45720" rIns="91440" bIns="45720" rtlCol="0" anchor="t">
            <a:spAutoFit/>
          </a:bodyPr>
          <a:lstStyle/>
          <a:p>
            <a:r>
              <a:rPr lang="en-PT"/>
              <a:t>Before jumping on </a:t>
            </a:r>
            <a:r>
              <a:rPr lang="en-PT" err="1"/>
              <a:t>explainability</a:t>
            </a:r>
            <a:r>
              <a:rPr lang="en-PT"/>
              <a:t> implementations, identify requirements:</a:t>
            </a:r>
          </a:p>
          <a:p>
            <a:pPr marL="342900" indent="-342900">
              <a:lnSpc>
                <a:spcPct val="150000"/>
              </a:lnSpc>
              <a:buFont typeface="+mj-lt"/>
              <a:buAutoNum type="arabicPeriod"/>
            </a:pPr>
            <a:r>
              <a:rPr lang="en-PT" b="1"/>
              <a:t>How</a:t>
            </a:r>
            <a:r>
              <a:rPr lang="en-PT"/>
              <a:t> much explanation my model requires in the first place?</a:t>
            </a:r>
          </a:p>
          <a:p>
            <a:pPr marL="342900" indent="-342900">
              <a:lnSpc>
                <a:spcPct val="150000"/>
              </a:lnSpc>
              <a:buFont typeface="+mj-lt"/>
              <a:buAutoNum type="arabicPeriod"/>
            </a:pPr>
            <a:r>
              <a:rPr lang="en-PT" b="1"/>
              <a:t>What</a:t>
            </a:r>
            <a:r>
              <a:rPr lang="en-PT"/>
              <a:t> do I need to explain and </a:t>
            </a:r>
            <a:r>
              <a:rPr lang="en-PT" b="1"/>
              <a:t>why</a:t>
            </a:r>
            <a:r>
              <a:rPr lang="en-PT"/>
              <a:t>?</a:t>
            </a:r>
          </a:p>
          <a:p>
            <a:pPr marL="342900" indent="-342900">
              <a:lnSpc>
                <a:spcPct val="150000"/>
              </a:lnSpc>
              <a:buFont typeface="+mj-lt"/>
              <a:buAutoNum type="arabicPeriod"/>
            </a:pPr>
            <a:r>
              <a:rPr lang="en-PT" b="1"/>
              <a:t>Which</a:t>
            </a:r>
            <a:r>
              <a:rPr lang="en-PT"/>
              <a:t> granularity of explanation is required?</a:t>
            </a:r>
          </a:p>
          <a:p>
            <a:pPr marL="285750" indent="-285750">
              <a:buFont typeface="Arial" panose="020B0604020202020204" pitchFamily="34" charset="0"/>
              <a:buChar char="•"/>
            </a:pPr>
            <a:endParaRPr lang="en-PT"/>
          </a:p>
        </p:txBody>
      </p:sp>
    </p:spTree>
    <p:extLst>
      <p:ext uri="{BB962C8B-B14F-4D97-AF65-F5344CB8AC3E}">
        <p14:creationId xmlns:p14="http://schemas.microsoft.com/office/powerpoint/2010/main" val="2926366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EA80-2EDD-436A-2A70-2F50291957B1}"/>
              </a:ext>
            </a:extLst>
          </p:cNvPr>
          <p:cNvSpPr>
            <a:spLocks noGrp="1"/>
          </p:cNvSpPr>
          <p:nvPr>
            <p:ph type="title"/>
          </p:nvPr>
        </p:nvSpPr>
        <p:spPr/>
        <p:txBody>
          <a:bodyPr/>
          <a:lstStyle/>
          <a:p>
            <a:r>
              <a:rPr lang="en-PT">
                <a:latin typeface="+mj-lt"/>
              </a:rPr>
              <a:t>Explainability needs by model type</a:t>
            </a:r>
          </a:p>
        </p:txBody>
      </p:sp>
      <p:sp>
        <p:nvSpPr>
          <p:cNvPr id="6" name="TextBox 5">
            <a:extLst>
              <a:ext uri="{FF2B5EF4-FFF2-40B4-BE49-F238E27FC236}">
                <a16:creationId xmlns:a16="http://schemas.microsoft.com/office/drawing/2014/main" id="{75A78E19-C9DB-368D-DA45-FF636BCF9337}"/>
              </a:ext>
            </a:extLst>
          </p:cNvPr>
          <p:cNvSpPr txBox="1"/>
          <p:nvPr/>
        </p:nvSpPr>
        <p:spPr>
          <a:xfrm>
            <a:off x="701245" y="1990702"/>
            <a:ext cx="5270930" cy="1785104"/>
          </a:xfrm>
          <a:prstGeom prst="rect">
            <a:avLst/>
          </a:prstGeom>
          <a:noFill/>
        </p:spPr>
        <p:txBody>
          <a:bodyPr wrap="square" lIns="91440" tIns="45720" rIns="91440" bIns="45720" rtlCol="0" anchor="t">
            <a:spAutoFit/>
          </a:bodyPr>
          <a:lstStyle/>
          <a:p>
            <a:r>
              <a:rPr lang="en-PT" sz="2000" b="1"/>
              <a:t>White box</a:t>
            </a:r>
          </a:p>
          <a:p>
            <a:endParaRPr lang="en-PT"/>
          </a:p>
          <a:p>
            <a:pPr marL="285750" indent="-285750">
              <a:buFont typeface="Arial" panose="020B0604020202020204" pitchFamily="34" charset="0"/>
              <a:buChar char="•"/>
            </a:pPr>
            <a:r>
              <a:rPr lang="en-PT"/>
              <a:t>Simpler models </a:t>
            </a:r>
          </a:p>
          <a:p>
            <a:pPr marL="285750" indent="-285750">
              <a:buFont typeface="Arial" panose="020B0604020202020204" pitchFamily="34" charset="0"/>
              <a:buChar char="•"/>
            </a:pPr>
            <a:r>
              <a:rPr lang="en-PT"/>
              <a:t>Linear regression, decision trees, rule-based etc.</a:t>
            </a:r>
          </a:p>
          <a:p>
            <a:pPr marL="285750" indent="-285750">
              <a:buFont typeface="Arial" panose="020B0604020202020204" pitchFamily="34" charset="0"/>
              <a:buChar char="•"/>
            </a:pPr>
            <a:r>
              <a:rPr lang="en-PT"/>
              <a:t>Observable and understandable input-output relation</a:t>
            </a:r>
          </a:p>
        </p:txBody>
      </p:sp>
      <p:sp>
        <p:nvSpPr>
          <p:cNvPr id="9" name="TextBox 8">
            <a:extLst>
              <a:ext uri="{FF2B5EF4-FFF2-40B4-BE49-F238E27FC236}">
                <a16:creationId xmlns:a16="http://schemas.microsoft.com/office/drawing/2014/main" id="{724319A7-1155-9C14-4CD2-7306A87AE7B7}"/>
              </a:ext>
            </a:extLst>
          </p:cNvPr>
          <p:cNvSpPr txBox="1"/>
          <p:nvPr/>
        </p:nvSpPr>
        <p:spPr>
          <a:xfrm>
            <a:off x="6629400" y="2024016"/>
            <a:ext cx="4675744" cy="1508105"/>
          </a:xfrm>
          <a:prstGeom prst="rect">
            <a:avLst/>
          </a:prstGeom>
          <a:noFill/>
        </p:spPr>
        <p:txBody>
          <a:bodyPr wrap="square" rtlCol="0">
            <a:spAutoFit/>
          </a:bodyPr>
          <a:lstStyle/>
          <a:p>
            <a:r>
              <a:rPr lang="en-PT" sz="2000" b="1"/>
              <a:t>Black box</a:t>
            </a:r>
          </a:p>
          <a:p>
            <a:endParaRPr lang="en-PT"/>
          </a:p>
          <a:p>
            <a:pPr marL="285750" indent="-285750">
              <a:buFont typeface="Arial" panose="020B0604020202020204" pitchFamily="34" charset="0"/>
              <a:buChar char="•"/>
            </a:pPr>
            <a:r>
              <a:rPr lang="en-PT"/>
              <a:t>Complex models, with many parameters</a:t>
            </a:r>
          </a:p>
          <a:p>
            <a:pPr marL="285750" indent="-285750">
              <a:buFont typeface="Arial" panose="020B0604020202020204" pitchFamily="34" charset="0"/>
              <a:buChar char="•"/>
            </a:pPr>
            <a:r>
              <a:rPr lang="en-PT"/>
              <a:t>Deep learning models</a:t>
            </a:r>
          </a:p>
          <a:p>
            <a:pPr marL="285750" indent="-285750">
              <a:buFont typeface="Arial" panose="020B0604020202020204" pitchFamily="34" charset="0"/>
              <a:buChar char="•"/>
            </a:pPr>
            <a:r>
              <a:rPr lang="en-PT"/>
              <a:t>Unobservable input-output relation</a:t>
            </a:r>
          </a:p>
        </p:txBody>
      </p:sp>
      <p:cxnSp>
        <p:nvCxnSpPr>
          <p:cNvPr id="10" name="Straight Arrow Connector 9">
            <a:extLst>
              <a:ext uri="{FF2B5EF4-FFF2-40B4-BE49-F238E27FC236}">
                <a16:creationId xmlns:a16="http://schemas.microsoft.com/office/drawing/2014/main" id="{EC905F9B-C6C0-0105-E88D-4E18F2A3D35D}"/>
              </a:ext>
            </a:extLst>
          </p:cNvPr>
          <p:cNvCxnSpPr/>
          <p:nvPr/>
        </p:nvCxnSpPr>
        <p:spPr>
          <a:xfrm>
            <a:off x="3336710" y="3528785"/>
            <a:ext cx="0" cy="43248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41337E1-F8CC-14C4-4FE7-76673240A286}"/>
              </a:ext>
            </a:extLst>
          </p:cNvPr>
          <p:cNvSpPr txBox="1"/>
          <p:nvPr/>
        </p:nvSpPr>
        <p:spPr>
          <a:xfrm>
            <a:off x="701245" y="4177514"/>
            <a:ext cx="5270930" cy="646331"/>
          </a:xfrm>
          <a:prstGeom prst="rect">
            <a:avLst/>
          </a:prstGeom>
          <a:noFill/>
        </p:spPr>
        <p:txBody>
          <a:bodyPr wrap="square" lIns="91440" tIns="45720" rIns="91440" bIns="45720" rtlCol="0" anchor="t">
            <a:spAutoFit/>
          </a:bodyPr>
          <a:lstStyle/>
          <a:p>
            <a:pPr algn="ctr"/>
            <a:r>
              <a:rPr lang="en-PT"/>
              <a:t>Low </a:t>
            </a:r>
            <a:r>
              <a:rPr lang="en-PT" err="1"/>
              <a:t>explainability</a:t>
            </a:r>
            <a:r>
              <a:rPr lang="en-PT"/>
              <a:t> needs, explanation relies on inner model parameters </a:t>
            </a:r>
          </a:p>
        </p:txBody>
      </p:sp>
      <p:sp>
        <p:nvSpPr>
          <p:cNvPr id="12" name="TextBox 11">
            <a:extLst>
              <a:ext uri="{FF2B5EF4-FFF2-40B4-BE49-F238E27FC236}">
                <a16:creationId xmlns:a16="http://schemas.microsoft.com/office/drawing/2014/main" id="{4258D6ED-8148-924C-134F-57AC96497BE4}"/>
              </a:ext>
            </a:extLst>
          </p:cNvPr>
          <p:cNvSpPr txBox="1"/>
          <p:nvPr/>
        </p:nvSpPr>
        <p:spPr>
          <a:xfrm>
            <a:off x="6629400" y="4030105"/>
            <a:ext cx="5270930" cy="646331"/>
          </a:xfrm>
          <a:prstGeom prst="rect">
            <a:avLst/>
          </a:prstGeom>
          <a:noFill/>
        </p:spPr>
        <p:txBody>
          <a:bodyPr wrap="square" rtlCol="0">
            <a:spAutoFit/>
          </a:bodyPr>
          <a:lstStyle/>
          <a:p>
            <a:r>
              <a:rPr lang="en-PT"/>
              <a:t>Require several metrics to try to capture different aspects of the model inner working</a:t>
            </a:r>
          </a:p>
        </p:txBody>
      </p:sp>
      <p:cxnSp>
        <p:nvCxnSpPr>
          <p:cNvPr id="13" name="Straight Arrow Connector 12">
            <a:extLst>
              <a:ext uri="{FF2B5EF4-FFF2-40B4-BE49-F238E27FC236}">
                <a16:creationId xmlns:a16="http://schemas.microsoft.com/office/drawing/2014/main" id="{89BBE740-3922-EC85-34C3-E8BE34F2F50B}"/>
              </a:ext>
            </a:extLst>
          </p:cNvPr>
          <p:cNvCxnSpPr/>
          <p:nvPr/>
        </p:nvCxnSpPr>
        <p:spPr>
          <a:xfrm>
            <a:off x="8607640" y="3528785"/>
            <a:ext cx="0" cy="43248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B8689EE-4467-CEC0-EF69-48DDE1BCCF70}"/>
              </a:ext>
            </a:extLst>
          </p:cNvPr>
          <p:cNvSpPr txBox="1"/>
          <p:nvPr/>
        </p:nvSpPr>
        <p:spPr>
          <a:xfrm>
            <a:off x="825070" y="5341403"/>
            <a:ext cx="814748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PT" i="1"/>
              <a:t>Several explainability metrics are </a:t>
            </a:r>
            <a:r>
              <a:rPr lang="en-PT" b="1" i="1"/>
              <a:t>model-agnostic</a:t>
            </a:r>
            <a:r>
              <a:rPr lang="en-PT" i="1"/>
              <a:t> and can potentially be applied to both white and black box models, other are specific to one of the two categories or to a specific model (</a:t>
            </a:r>
            <a:r>
              <a:rPr lang="en-PT" b="1" i="1"/>
              <a:t>model-specific</a:t>
            </a:r>
            <a:r>
              <a:rPr lang="en-PT" i="1"/>
              <a:t>).</a:t>
            </a:r>
          </a:p>
        </p:txBody>
      </p:sp>
    </p:spTree>
    <p:extLst>
      <p:ext uri="{BB962C8B-B14F-4D97-AF65-F5344CB8AC3E}">
        <p14:creationId xmlns:p14="http://schemas.microsoft.com/office/powerpoint/2010/main" val="3649593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lateral Research22" id="{3593FCE3-56ED-F040-B500-3D20D8F244F4}" vid="{976FF0D3-D459-454D-9548-2FAB87A39FF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agio-flat-blue">
      <a:dk1>
        <a:srgbClr val="000000"/>
      </a:dk1>
      <a:lt1>
        <a:srgbClr val="FFFFFF"/>
      </a:lt1>
      <a:dk2>
        <a:srgbClr val="44546A"/>
      </a:dk2>
      <a:lt2>
        <a:srgbClr val="E7E6E6"/>
      </a:lt2>
      <a:accent1>
        <a:srgbClr val="01C6FC"/>
      </a:accent1>
      <a:accent2>
        <a:srgbClr val="0DA9E2"/>
      </a:accent2>
      <a:accent3>
        <a:srgbClr val="A5A5A5"/>
      </a:accent3>
      <a:accent4>
        <a:srgbClr val="7E7F7E"/>
      </a:accent4>
      <a:accent5>
        <a:srgbClr val="4472C4"/>
      </a:accent5>
      <a:accent6>
        <a:srgbClr val="585958"/>
      </a:accent6>
      <a:hlink>
        <a:srgbClr val="D8D9D8"/>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EBEB9B2B6B7F43AB1E3D386D69F544" ma:contentTypeVersion="18" ma:contentTypeDescription="Create a new document." ma:contentTypeScope="" ma:versionID="5d5b0f65e37696baf823ffcdf59f3186">
  <xsd:schema xmlns:xsd="http://www.w3.org/2001/XMLSchema" xmlns:xs="http://www.w3.org/2001/XMLSchema" xmlns:p="http://schemas.microsoft.com/office/2006/metadata/properties" xmlns:ns2="1aff71c0-6b77-4d26-9a7e-10d87d63a54b" xmlns:ns3="9a6987ce-19e0-495e-a42e-b5eff4933f3b" targetNamespace="http://schemas.microsoft.com/office/2006/metadata/properties" ma:root="true" ma:fieldsID="fa27c1eee46cee76bfcb8feaee1aa5a4" ns2:_="" ns3:_="">
    <xsd:import namespace="1aff71c0-6b77-4d26-9a7e-10d87d63a54b"/>
    <xsd:import namespace="9a6987ce-19e0-495e-a42e-b5eff4933f3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3:SharedWithUsers" minOccurs="0"/>
                <xsd:element ref="ns3:SharedWithDetails" minOccurs="0"/>
                <xsd:element ref="ns2:DESCRIPTION_x002f_STATU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ff71c0-6b77-4d26-9a7e-10d87d63a5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DESCRIPTION_x002f_STATUS" ma:index="17" nillable="true" ma:displayName="DESCRIPTION /STATUS" ma:format="Dropdown" ma:internalName="DESCRIPTION_x002f_STATUS">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adc7cc9-474b-4396-ac20-45884c4f1f2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a6987ce-19e0-495e-a42e-b5eff4933f3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cdd691c9-a623-4269-92b2-c7fd2a76a349}" ma:internalName="TaxCatchAll" ma:showField="CatchAllData" ma:web="9a6987ce-19e0-495e-a42e-b5eff4933f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a6987ce-19e0-495e-a42e-b5eff4933f3b">
      <UserInfo>
        <DisplayName>Niamh Aspell</DisplayName>
        <AccountId>1712</AccountId>
        <AccountType/>
      </UserInfo>
      <UserInfo>
        <DisplayName>Brenda Kilgannon</DisplayName>
        <AccountId>2105</AccountId>
        <AccountType/>
      </UserInfo>
    </SharedWithUsers>
    <TaxCatchAll xmlns="9a6987ce-19e0-495e-a42e-b5eff4933f3b" xsi:nil="true"/>
    <lcf76f155ced4ddcb4097134ff3c332f xmlns="1aff71c0-6b77-4d26-9a7e-10d87d63a54b">
      <Terms xmlns="http://schemas.microsoft.com/office/infopath/2007/PartnerControls"/>
    </lcf76f155ced4ddcb4097134ff3c332f>
    <DESCRIPTION_x002f_STATUS xmlns="1aff71c0-6b77-4d26-9a7e-10d87d63a54b" xsi:nil="true"/>
  </documentManagement>
</p:properties>
</file>

<file path=customXml/itemProps1.xml><?xml version="1.0" encoding="utf-8"?>
<ds:datastoreItem xmlns:ds="http://schemas.openxmlformats.org/officeDocument/2006/customXml" ds:itemID="{A36AA970-E609-44EF-966B-CC489C260913}">
  <ds:schemaRefs>
    <ds:schemaRef ds:uri="http://schemas.microsoft.com/sharepoint/v3/contenttype/forms"/>
  </ds:schemaRefs>
</ds:datastoreItem>
</file>

<file path=customXml/itemProps2.xml><?xml version="1.0" encoding="utf-8"?>
<ds:datastoreItem xmlns:ds="http://schemas.openxmlformats.org/officeDocument/2006/customXml" ds:itemID="{EA002B25-01BA-4830-BD7A-E51C72006378}">
  <ds:schemaRefs>
    <ds:schemaRef ds:uri="1aff71c0-6b77-4d26-9a7e-10d87d63a54b"/>
    <ds:schemaRef ds:uri="9a6987ce-19e0-495e-a42e-b5eff4933f3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3B716C2-4604-4F31-AB37-2354D6B7469E}">
  <ds:schemaRefs>
    <ds:schemaRef ds:uri="1aff71c0-6b77-4d26-9a7e-10d87d63a54b"/>
    <ds:schemaRef ds:uri="3d0ada35-a3a2-461c-b30f-d5888d57232a"/>
    <ds:schemaRef ds:uri="80a2374f-cfb1-42bb-a805-ba77cb893584"/>
    <ds:schemaRef ds:uri="9a6987ce-19e0-495e-a42e-b5eff4933f3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29</Slides>
  <Notes>14</Notes>
  <HiddenSlides>0</HiddenSlide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Office Theme</vt:lpstr>
      <vt:lpstr>Custom Design</vt:lpstr>
      <vt:lpstr>1_Office Theme</vt:lpstr>
      <vt:lpstr>PowerPoint Presentation</vt:lpstr>
      <vt:lpstr>Why is XAI important?</vt:lpstr>
      <vt:lpstr>Requirements gathering</vt:lpstr>
      <vt:lpstr>Who is the end user?</vt:lpstr>
      <vt:lpstr>What insight is being provided?</vt:lpstr>
      <vt:lpstr>How is the insight operationalised?</vt:lpstr>
      <vt:lpstr>Model Evaluation: Performance</vt:lpstr>
      <vt:lpstr>Model Evaluation: Beyond Performance</vt:lpstr>
      <vt:lpstr>Explainability needs by model type</vt:lpstr>
      <vt:lpstr>Reasons for explanation</vt:lpstr>
      <vt:lpstr>Granularity of explanation</vt:lpstr>
      <vt:lpstr>Explainability and justifiability</vt:lpstr>
      <vt:lpstr>Explainability and accountability</vt:lpstr>
      <vt:lpstr>Indicator Types</vt:lpstr>
      <vt:lpstr>Exploratory data analysis</vt:lpstr>
      <vt:lpstr>Feature Importance Indicators</vt:lpstr>
      <vt:lpstr>Bias</vt:lpstr>
      <vt:lpstr>Production Monitoring – Model performance</vt:lpstr>
      <vt:lpstr>Production Monitoring – Data &amp; Target drift</vt:lpstr>
      <vt:lpstr>Model Explainability</vt:lpstr>
      <vt:lpstr>Summary</vt:lpstr>
      <vt:lpstr>PowerPoint Presentation</vt:lpstr>
      <vt:lpstr>Lesson 2</vt:lpstr>
      <vt:lpstr>Case study: CESIUM</vt:lpstr>
      <vt:lpstr>CESIUM: DEMO</vt:lpstr>
      <vt:lpstr>CESIUM: Explainability Requirements</vt:lpstr>
      <vt:lpstr>Exercise 1: presenting the result</vt:lpstr>
      <vt:lpstr>Exercise 2: visualising the result</vt:lpstr>
      <vt:lpstr>Exercise 3: why was a sentence flagged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Ekaterina Kyulyumova</dc:creator>
  <cp:revision>24</cp:revision>
  <dcterms:created xsi:type="dcterms:W3CDTF">2020-06-11T10:13:03Z</dcterms:created>
  <dcterms:modified xsi:type="dcterms:W3CDTF">2022-10-20T15:56:50Z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0x0101005AEBEB9B2B6B7F43AB1E3D386D69F544</vt:lpwstr>
  </property>
  <property fmtid="{D5CDD505-2E9C-101B-9397-08002B2CF9AE}" pid="3" name="TaxKeyword">
    <vt:lpwstr/>
  </property>
  <property fmtid="{D5CDD505-2E9C-101B-9397-08002B2CF9AE}" pid="4" name="MediaServiceImageTags">
    <vt:lpwstr/>
  </property>
</Properties>
</file>